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670" r:id="rId2"/>
  </p:sldMasterIdLst>
  <p:notesMasterIdLst>
    <p:notesMasterId r:id="rId12"/>
  </p:notesMasterIdLst>
  <p:sldIdLst>
    <p:sldId id="270" r:id="rId3"/>
    <p:sldId id="276" r:id="rId4"/>
    <p:sldId id="274" r:id="rId5"/>
    <p:sldId id="275" r:id="rId6"/>
    <p:sldId id="281" r:id="rId7"/>
    <p:sldId id="278" r:id="rId8"/>
    <p:sldId id="279" r:id="rId9"/>
    <p:sldId id="280" r:id="rId10"/>
    <p:sldId id="256"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Thompson" initials="NT" lastIdx="1" clrIdx="0">
    <p:extLst>
      <p:ext uri="{19B8F6BF-5375-455C-9EA6-DF929625EA0E}">
        <p15:presenceInfo xmlns:p15="http://schemas.microsoft.com/office/powerpoint/2012/main" userId="S::nyt@townsville.qld.gov.au::0c030562-48da-4d43-85b0-7435b762e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0000"/>
    <a:srgbClr val="00254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5112" autoAdjust="0"/>
  </p:normalViewPr>
  <p:slideViewPr>
    <p:cSldViewPr snapToGrid="0">
      <p:cViewPr varScale="1">
        <p:scale>
          <a:sx n="129" d="100"/>
          <a:sy n="129" d="100"/>
        </p:scale>
        <p:origin x="264"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Users\rzp\Downloads\Indigenous%20Business%20Expenditure%20FY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rzp\Downloads\Indigenous%20Business%20Expenditure%20FY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rzp\Downloads\Indigenous%20Business%20Expenditure%20FY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zp\AppData\Local\Microsoft\Windows\INetCache\Content.Outlook\S1G7A4JM\SL%20Transactions%20FY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rzp\AppData\Local\Microsoft\Windows\INetCache\Content.Outlook\S1G7A4JM\SL%20Transactions%20FY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ers\rzp\Downloads\Indigenous%20Business%20Expenditure%20FY2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b="1" dirty="0">
                <a:latin typeface="Arial Black" panose="020B0A04020102020204" pitchFamily="34" charset="0"/>
              </a:rPr>
              <a:t>Local Indigenous</a:t>
            </a:r>
            <a:r>
              <a:rPr lang="en-AU" b="1" baseline="0" dirty="0">
                <a:latin typeface="Arial Black" panose="020B0A04020102020204" pitchFamily="34" charset="0"/>
              </a:rPr>
              <a:t> Business Expenditure</a:t>
            </a:r>
            <a:endParaRPr lang="en-AU" b="1" dirty="0">
              <a:latin typeface="Arial Black" panose="020B0A040201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'ATSI Summary'!$B$24</c:f>
              <c:strCache>
                <c:ptCount val="1"/>
                <c:pt idx="0">
                  <c:v>Indigenous Business Expenditure</c:v>
                </c:pt>
              </c:strCache>
            </c:strRef>
          </c:tx>
          <c:spPr>
            <a:solidFill>
              <a:srgbClr val="203864"/>
            </a:solidFill>
            <a:ln>
              <a:noFill/>
            </a:ln>
            <a:effectLst/>
          </c:spPr>
          <c:invertIfNegative val="0"/>
          <c:cat>
            <c:strRef>
              <c:f>'ATSI Summary'!$C$23:$T$23</c:f>
              <c:strCache>
                <c:ptCount val="18"/>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strCache>
            </c:strRef>
          </c:cat>
          <c:val>
            <c:numRef>
              <c:f>'ATSI Summary'!$C$24:$T$24</c:f>
              <c:numCache>
                <c:formatCode>"$"#,##0.00</c:formatCode>
                <c:ptCount val="18"/>
                <c:pt idx="0">
                  <c:v>56692</c:v>
                </c:pt>
                <c:pt idx="1">
                  <c:v>6885</c:v>
                </c:pt>
                <c:pt idx="2">
                  <c:v>209123</c:v>
                </c:pt>
                <c:pt idx="3">
                  <c:v>33490</c:v>
                </c:pt>
                <c:pt idx="4">
                  <c:v>208966</c:v>
                </c:pt>
                <c:pt idx="5">
                  <c:v>210667</c:v>
                </c:pt>
                <c:pt idx="6">
                  <c:v>242775.2</c:v>
                </c:pt>
                <c:pt idx="7">
                  <c:v>176978.82</c:v>
                </c:pt>
                <c:pt idx="8">
                  <c:v>73320.73000000001</c:v>
                </c:pt>
                <c:pt idx="9">
                  <c:v>174528.27999999997</c:v>
                </c:pt>
                <c:pt idx="10">
                  <c:v>73805.51999999999</c:v>
                </c:pt>
                <c:pt idx="11">
                  <c:v>136238.37</c:v>
                </c:pt>
                <c:pt idx="12">
                  <c:v>80109.51999999999</c:v>
                </c:pt>
                <c:pt idx="13">
                  <c:v>323909.03000000003</c:v>
                </c:pt>
                <c:pt idx="14">
                  <c:v>258944.38</c:v>
                </c:pt>
                <c:pt idx="15">
                  <c:v>163049.34</c:v>
                </c:pt>
                <c:pt idx="16">
                  <c:v>173203.59</c:v>
                </c:pt>
                <c:pt idx="17">
                  <c:v>570261.82000000007</c:v>
                </c:pt>
              </c:numCache>
            </c:numRef>
          </c:val>
          <c:extLst>
            <c:ext xmlns:c16="http://schemas.microsoft.com/office/drawing/2014/chart" uri="{C3380CC4-5D6E-409C-BE32-E72D297353CC}">
              <c16:uniqueId val="{00000000-2060-4583-B721-56C3C8FA0B2C}"/>
            </c:ext>
          </c:extLst>
        </c:ser>
        <c:dLbls>
          <c:showLegendKey val="0"/>
          <c:showVal val="0"/>
          <c:showCatName val="0"/>
          <c:showSerName val="0"/>
          <c:showPercent val="0"/>
          <c:showBubbleSize val="0"/>
        </c:dLbls>
        <c:gapWidth val="150"/>
        <c:axId val="770738216"/>
        <c:axId val="770738544"/>
      </c:barChart>
      <c:lineChart>
        <c:grouping val="standard"/>
        <c:varyColors val="0"/>
        <c:ser>
          <c:idx val="1"/>
          <c:order val="1"/>
          <c:tx>
            <c:strRef>
              <c:f>'ATSI Summary'!$B$25</c:f>
              <c:strCache>
                <c:ptCount val="1"/>
                <c:pt idx="0">
                  <c:v>Procurement Expenditure Target</c:v>
                </c:pt>
              </c:strCache>
            </c:strRef>
          </c:tx>
          <c:spPr>
            <a:ln w="28575" cap="rnd">
              <a:solidFill>
                <a:srgbClr val="C00000"/>
              </a:solidFill>
              <a:round/>
            </a:ln>
            <a:effectLst/>
          </c:spPr>
          <c:marker>
            <c:symbol val="none"/>
          </c:marker>
          <c:cat>
            <c:strRef>
              <c:f>'ATSI Summary'!$C$23:$T$23</c:f>
              <c:strCache>
                <c:ptCount val="18"/>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strCache>
            </c:strRef>
          </c:cat>
          <c:val>
            <c:numRef>
              <c:f>'ATSI Summary'!$C$25:$T$25</c:f>
              <c:numCache>
                <c:formatCode>"$"#,##0.00</c:formatCode>
                <c:ptCount val="18"/>
                <c:pt idx="0">
                  <c:v>65821</c:v>
                </c:pt>
                <c:pt idx="1">
                  <c:v>49230</c:v>
                </c:pt>
                <c:pt idx="2">
                  <c:v>148001</c:v>
                </c:pt>
                <c:pt idx="3">
                  <c:v>140947</c:v>
                </c:pt>
                <c:pt idx="4">
                  <c:v>128873</c:v>
                </c:pt>
                <c:pt idx="5">
                  <c:v>170381</c:v>
                </c:pt>
                <c:pt idx="6">
                  <c:v>140174.05896000011</c:v>
                </c:pt>
                <c:pt idx="7">
                  <c:v>91421.241840000032</c:v>
                </c:pt>
                <c:pt idx="8">
                  <c:v>77267.373659999997</c:v>
                </c:pt>
                <c:pt idx="9">
                  <c:v>91230.660360000009</c:v>
                </c:pt>
                <c:pt idx="10">
                  <c:v>80401.565460000042</c:v>
                </c:pt>
                <c:pt idx="11">
                  <c:v>100010.39879999998</c:v>
                </c:pt>
                <c:pt idx="12">
                  <c:v>156527.86799999984</c:v>
                </c:pt>
                <c:pt idx="13">
                  <c:v>128089.00152000012</c:v>
                </c:pt>
                <c:pt idx="14">
                  <c:v>131958.9023999997</c:v>
                </c:pt>
                <c:pt idx="15">
                  <c:v>132210.02003999989</c:v>
                </c:pt>
                <c:pt idx="16">
                  <c:v>182297.27195999984</c:v>
                </c:pt>
                <c:pt idx="17">
                  <c:v>305196.56388000067</c:v>
                </c:pt>
              </c:numCache>
            </c:numRef>
          </c:val>
          <c:smooth val="0"/>
          <c:extLst>
            <c:ext xmlns:c16="http://schemas.microsoft.com/office/drawing/2014/chart" uri="{C3380CC4-5D6E-409C-BE32-E72D297353CC}">
              <c16:uniqueId val="{00000001-2060-4583-B721-56C3C8FA0B2C}"/>
            </c:ext>
          </c:extLst>
        </c:ser>
        <c:dLbls>
          <c:showLegendKey val="0"/>
          <c:showVal val="0"/>
          <c:showCatName val="0"/>
          <c:showSerName val="0"/>
          <c:showPercent val="0"/>
          <c:showBubbleSize val="0"/>
        </c:dLbls>
        <c:marker val="1"/>
        <c:smooth val="0"/>
        <c:axId val="770738216"/>
        <c:axId val="770738544"/>
      </c:lineChart>
      <c:catAx>
        <c:axId val="77073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738544"/>
        <c:crosses val="autoZero"/>
        <c:auto val="1"/>
        <c:lblAlgn val="ctr"/>
        <c:lblOffset val="100"/>
        <c:noMultiLvlLbl val="0"/>
      </c:catAx>
      <c:valAx>
        <c:axId val="7707385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738216"/>
        <c:crosses val="autoZero"/>
        <c:crossBetween val="between"/>
        <c:dispUnits>
          <c:builtInUnit val="thousands"/>
          <c:dispUnitsLbl>
            <c:layout>
              <c:manualLayout>
                <c:xMode val="edge"/>
                <c:yMode val="edge"/>
                <c:x val="1.5850431209429083E-2"/>
                <c:y val="0.36152791709652199"/>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07146622878062"/>
          <c:y val="3.8391524294662228E-2"/>
          <c:w val="0.82229060655916819"/>
          <c:h val="0.78243465471262141"/>
        </c:manualLayout>
      </c:layout>
      <c:lineChart>
        <c:grouping val="standard"/>
        <c:varyColors val="0"/>
        <c:ser>
          <c:idx val="0"/>
          <c:order val="0"/>
          <c:tx>
            <c:strRef>
              <c:f>'ATSI Summary'!$B$27</c:f>
              <c:strCache>
                <c:ptCount val="1"/>
                <c:pt idx="0">
                  <c:v>Indigenous Business Expenditure</c:v>
                </c:pt>
              </c:strCache>
            </c:strRef>
          </c:tx>
          <c:spPr>
            <a:ln w="28575" cap="rnd">
              <a:solidFill>
                <a:schemeClr val="tx1"/>
              </a:solidFill>
              <a:round/>
            </a:ln>
            <a:effectLst/>
          </c:spPr>
          <c:marker>
            <c:symbol val="none"/>
          </c:marker>
          <c:cat>
            <c:strRef>
              <c:f>'ATSI Summary'!$I$23:$T$23</c:f>
              <c:strCache>
                <c:ptCount val="12"/>
                <c:pt idx="0">
                  <c:v>Jul 20</c:v>
                </c:pt>
                <c:pt idx="1">
                  <c:v>Aug 20</c:v>
                </c:pt>
                <c:pt idx="2">
                  <c:v>Sep 20</c:v>
                </c:pt>
                <c:pt idx="3">
                  <c:v>Oct 20</c:v>
                </c:pt>
                <c:pt idx="4">
                  <c:v>Nov 20</c:v>
                </c:pt>
                <c:pt idx="5">
                  <c:v>Dec 20</c:v>
                </c:pt>
                <c:pt idx="6">
                  <c:v>Jan 21</c:v>
                </c:pt>
                <c:pt idx="7">
                  <c:v>Feb 21</c:v>
                </c:pt>
                <c:pt idx="8">
                  <c:v>Mar 21</c:v>
                </c:pt>
                <c:pt idx="9">
                  <c:v>Apr 21</c:v>
                </c:pt>
                <c:pt idx="10">
                  <c:v>May 21</c:v>
                </c:pt>
                <c:pt idx="11">
                  <c:v>Jun 21</c:v>
                </c:pt>
              </c:strCache>
            </c:strRef>
          </c:cat>
          <c:val>
            <c:numRef>
              <c:f>'ATSI Summary'!$I$27:$T$27</c:f>
              <c:numCache>
                <c:formatCode>"$"#,##0.00</c:formatCode>
                <c:ptCount val="12"/>
                <c:pt idx="0">
                  <c:v>242775.2</c:v>
                </c:pt>
                <c:pt idx="1">
                  <c:v>419754.02</c:v>
                </c:pt>
                <c:pt idx="2">
                  <c:v>493074.75</c:v>
                </c:pt>
                <c:pt idx="3">
                  <c:v>667603.03</c:v>
                </c:pt>
                <c:pt idx="4">
                  <c:v>741408.55</c:v>
                </c:pt>
                <c:pt idx="5">
                  <c:v>877646.92</c:v>
                </c:pt>
                <c:pt idx="6">
                  <c:v>957756.44000000006</c:v>
                </c:pt>
                <c:pt idx="7">
                  <c:v>1281665.4700000002</c:v>
                </c:pt>
                <c:pt idx="8">
                  <c:v>1540609.85</c:v>
                </c:pt>
                <c:pt idx="9">
                  <c:v>1703659.1900000002</c:v>
                </c:pt>
                <c:pt idx="10">
                  <c:v>1876862.7800000003</c:v>
                </c:pt>
                <c:pt idx="11">
                  <c:v>2447124.6000000006</c:v>
                </c:pt>
              </c:numCache>
            </c:numRef>
          </c:val>
          <c:smooth val="0"/>
          <c:extLst>
            <c:ext xmlns:c16="http://schemas.microsoft.com/office/drawing/2014/chart" uri="{C3380CC4-5D6E-409C-BE32-E72D297353CC}">
              <c16:uniqueId val="{00000000-59D4-4D9F-97F9-7FFCC3A77E82}"/>
            </c:ext>
          </c:extLst>
        </c:ser>
        <c:ser>
          <c:idx val="1"/>
          <c:order val="1"/>
          <c:tx>
            <c:strRef>
              <c:f>'ATSI Summary'!$B$28</c:f>
              <c:strCache>
                <c:ptCount val="1"/>
                <c:pt idx="0">
                  <c:v>Procurement Expenditure Target</c:v>
                </c:pt>
              </c:strCache>
            </c:strRef>
          </c:tx>
          <c:spPr>
            <a:ln w="28575" cap="rnd">
              <a:solidFill>
                <a:srgbClr val="C00000"/>
              </a:solidFill>
              <a:round/>
            </a:ln>
            <a:effectLst/>
          </c:spPr>
          <c:marker>
            <c:symbol val="none"/>
          </c:marker>
          <c:cat>
            <c:strRef>
              <c:f>'ATSI Summary'!$I$23:$T$23</c:f>
              <c:strCache>
                <c:ptCount val="12"/>
                <c:pt idx="0">
                  <c:v>Jul 20</c:v>
                </c:pt>
                <c:pt idx="1">
                  <c:v>Aug 20</c:v>
                </c:pt>
                <c:pt idx="2">
                  <c:v>Sep 20</c:v>
                </c:pt>
                <c:pt idx="3">
                  <c:v>Oct 20</c:v>
                </c:pt>
                <c:pt idx="4">
                  <c:v>Nov 20</c:v>
                </c:pt>
                <c:pt idx="5">
                  <c:v>Dec 20</c:v>
                </c:pt>
                <c:pt idx="6">
                  <c:v>Jan 21</c:v>
                </c:pt>
                <c:pt idx="7">
                  <c:v>Feb 21</c:v>
                </c:pt>
                <c:pt idx="8">
                  <c:v>Mar 21</c:v>
                </c:pt>
                <c:pt idx="9">
                  <c:v>Apr 21</c:v>
                </c:pt>
                <c:pt idx="10">
                  <c:v>May 21</c:v>
                </c:pt>
                <c:pt idx="11">
                  <c:v>Jun 21</c:v>
                </c:pt>
              </c:strCache>
            </c:strRef>
          </c:cat>
          <c:val>
            <c:numRef>
              <c:f>'ATSI Summary'!$I$28:$T$28</c:f>
              <c:numCache>
                <c:formatCode>"$"#,##0.00</c:formatCode>
                <c:ptCount val="12"/>
                <c:pt idx="0">
                  <c:v>140174.05896000011</c:v>
                </c:pt>
                <c:pt idx="1">
                  <c:v>231595.30080000014</c:v>
                </c:pt>
                <c:pt idx="2">
                  <c:v>308862.67446000013</c:v>
                </c:pt>
                <c:pt idx="3">
                  <c:v>400093.33482000011</c:v>
                </c:pt>
                <c:pt idx="4">
                  <c:v>480494.90028000018</c:v>
                </c:pt>
                <c:pt idx="5">
                  <c:v>580505.29908000014</c:v>
                </c:pt>
                <c:pt idx="6">
                  <c:v>737033.16708000004</c:v>
                </c:pt>
                <c:pt idx="7">
                  <c:v>865122.16860000021</c:v>
                </c:pt>
                <c:pt idx="8">
                  <c:v>997081.07099999988</c:v>
                </c:pt>
                <c:pt idx="9">
                  <c:v>1129291.0910399999</c:v>
                </c:pt>
                <c:pt idx="10">
                  <c:v>1311588.3629999997</c:v>
                </c:pt>
                <c:pt idx="11">
                  <c:v>1616784.9268800004</c:v>
                </c:pt>
              </c:numCache>
            </c:numRef>
          </c:val>
          <c:smooth val="0"/>
          <c:extLst>
            <c:ext xmlns:c16="http://schemas.microsoft.com/office/drawing/2014/chart" uri="{C3380CC4-5D6E-409C-BE32-E72D297353CC}">
              <c16:uniqueId val="{00000001-59D4-4D9F-97F9-7FFCC3A77E82}"/>
            </c:ext>
          </c:extLst>
        </c:ser>
        <c:dLbls>
          <c:showLegendKey val="0"/>
          <c:showVal val="0"/>
          <c:showCatName val="0"/>
          <c:showSerName val="0"/>
          <c:showPercent val="0"/>
          <c:showBubbleSize val="0"/>
        </c:dLbls>
        <c:smooth val="0"/>
        <c:axId val="770738216"/>
        <c:axId val="770738544"/>
      </c:lineChart>
      <c:catAx>
        <c:axId val="77073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70738544"/>
        <c:crosses val="autoZero"/>
        <c:auto val="1"/>
        <c:lblAlgn val="ctr"/>
        <c:lblOffset val="100"/>
        <c:noMultiLvlLbl val="0"/>
      </c:catAx>
      <c:valAx>
        <c:axId val="7707385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70738216"/>
        <c:crosses val="autoZero"/>
        <c:crossBetween val="between"/>
        <c:dispUnits>
          <c:builtInUnit val="thousands"/>
          <c:dispUnitsLbl>
            <c:layout>
              <c:manualLayout>
                <c:xMode val="edge"/>
                <c:yMode val="edge"/>
                <c:x val="8.9172609633281046E-3"/>
                <c:y val="0.36152770567527731"/>
              </c:manualLayout>
            </c:layout>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'ATSI Summary'!$B$24</c:f>
              <c:strCache>
                <c:ptCount val="1"/>
                <c:pt idx="0">
                  <c:v>Indigenous Business Expenditure</c:v>
                </c:pt>
              </c:strCache>
            </c:strRef>
          </c:tx>
          <c:spPr>
            <a:solidFill>
              <a:srgbClr val="203864"/>
            </a:solidFill>
            <a:ln>
              <a:noFill/>
            </a:ln>
            <a:effectLst/>
          </c:spPr>
          <c:invertIfNegative val="0"/>
          <c:cat>
            <c:strRef>
              <c:f>'ATSI Summary'!$I$23:$T$23</c:f>
              <c:strCache>
                <c:ptCount val="12"/>
                <c:pt idx="0">
                  <c:v>Jul 20</c:v>
                </c:pt>
                <c:pt idx="1">
                  <c:v>Aug 20</c:v>
                </c:pt>
                <c:pt idx="2">
                  <c:v>Sep 20</c:v>
                </c:pt>
                <c:pt idx="3">
                  <c:v>Oct 20</c:v>
                </c:pt>
                <c:pt idx="4">
                  <c:v>Nov 20</c:v>
                </c:pt>
                <c:pt idx="5">
                  <c:v>Dec 20</c:v>
                </c:pt>
                <c:pt idx="6">
                  <c:v>Jan 21</c:v>
                </c:pt>
                <c:pt idx="7">
                  <c:v>Feb 21</c:v>
                </c:pt>
                <c:pt idx="8">
                  <c:v>Mar 21</c:v>
                </c:pt>
                <c:pt idx="9">
                  <c:v>Apr 21</c:v>
                </c:pt>
                <c:pt idx="10">
                  <c:v>May 21</c:v>
                </c:pt>
                <c:pt idx="11">
                  <c:v>Jun 21</c:v>
                </c:pt>
              </c:strCache>
            </c:strRef>
          </c:cat>
          <c:val>
            <c:numRef>
              <c:f>'ATSI Summary'!$I$24:$T$24</c:f>
              <c:numCache>
                <c:formatCode>"$"#,##0.00</c:formatCode>
                <c:ptCount val="12"/>
                <c:pt idx="0">
                  <c:v>242775.2</c:v>
                </c:pt>
                <c:pt idx="1">
                  <c:v>176978.82</c:v>
                </c:pt>
                <c:pt idx="2">
                  <c:v>73320.73000000001</c:v>
                </c:pt>
                <c:pt idx="3">
                  <c:v>174528.27999999997</c:v>
                </c:pt>
                <c:pt idx="4">
                  <c:v>73805.51999999999</c:v>
                </c:pt>
                <c:pt idx="5">
                  <c:v>136238.37</c:v>
                </c:pt>
                <c:pt idx="6">
                  <c:v>80109.51999999999</c:v>
                </c:pt>
                <c:pt idx="7">
                  <c:v>323909.03000000003</c:v>
                </c:pt>
                <c:pt idx="8">
                  <c:v>258944.38</c:v>
                </c:pt>
                <c:pt idx="9">
                  <c:v>163049.34</c:v>
                </c:pt>
                <c:pt idx="10">
                  <c:v>173203.59</c:v>
                </c:pt>
                <c:pt idx="11">
                  <c:v>570261.82000000007</c:v>
                </c:pt>
              </c:numCache>
            </c:numRef>
          </c:val>
          <c:extLst>
            <c:ext xmlns:c16="http://schemas.microsoft.com/office/drawing/2014/chart" uri="{C3380CC4-5D6E-409C-BE32-E72D297353CC}">
              <c16:uniqueId val="{00000000-5D28-4C19-8982-64D77DCA5072}"/>
            </c:ext>
          </c:extLst>
        </c:ser>
        <c:dLbls>
          <c:showLegendKey val="0"/>
          <c:showVal val="0"/>
          <c:showCatName val="0"/>
          <c:showSerName val="0"/>
          <c:showPercent val="0"/>
          <c:showBubbleSize val="0"/>
        </c:dLbls>
        <c:gapWidth val="150"/>
        <c:axId val="770738216"/>
        <c:axId val="770738544"/>
      </c:barChart>
      <c:lineChart>
        <c:grouping val="standard"/>
        <c:varyColors val="0"/>
        <c:ser>
          <c:idx val="1"/>
          <c:order val="1"/>
          <c:tx>
            <c:strRef>
              <c:f>'ATSI Summary'!$B$25</c:f>
              <c:strCache>
                <c:ptCount val="1"/>
                <c:pt idx="0">
                  <c:v>Procurement Expenditure Target</c:v>
                </c:pt>
              </c:strCache>
            </c:strRef>
          </c:tx>
          <c:spPr>
            <a:ln w="28575" cap="rnd">
              <a:solidFill>
                <a:srgbClr val="C00000"/>
              </a:solidFill>
              <a:round/>
            </a:ln>
            <a:effectLst/>
          </c:spPr>
          <c:marker>
            <c:symbol val="none"/>
          </c:marker>
          <c:cat>
            <c:strRef>
              <c:f>'ATSI Summary'!$C$23:$T$23</c:f>
              <c:strCache>
                <c:ptCount val="18"/>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strCache>
            </c:strRef>
          </c:cat>
          <c:val>
            <c:numRef>
              <c:f>'ATSI Summary'!$I$25:$T$25</c:f>
              <c:numCache>
                <c:formatCode>"$"#,##0.00</c:formatCode>
                <c:ptCount val="12"/>
                <c:pt idx="0">
                  <c:v>140174.05896000011</c:v>
                </c:pt>
                <c:pt idx="1">
                  <c:v>91421.241840000032</c:v>
                </c:pt>
                <c:pt idx="2">
                  <c:v>77267.373659999997</c:v>
                </c:pt>
                <c:pt idx="3">
                  <c:v>91230.660360000009</c:v>
                </c:pt>
                <c:pt idx="4">
                  <c:v>80401.565460000042</c:v>
                </c:pt>
                <c:pt idx="5">
                  <c:v>100010.39879999998</c:v>
                </c:pt>
                <c:pt idx="6">
                  <c:v>156527.86799999984</c:v>
                </c:pt>
                <c:pt idx="7">
                  <c:v>128089.00152000012</c:v>
                </c:pt>
                <c:pt idx="8">
                  <c:v>131958.9023999997</c:v>
                </c:pt>
                <c:pt idx="9">
                  <c:v>132210.02003999989</c:v>
                </c:pt>
                <c:pt idx="10">
                  <c:v>182297.27195999984</c:v>
                </c:pt>
                <c:pt idx="11">
                  <c:v>305196.56388000067</c:v>
                </c:pt>
              </c:numCache>
            </c:numRef>
          </c:val>
          <c:smooth val="0"/>
          <c:extLst>
            <c:ext xmlns:c16="http://schemas.microsoft.com/office/drawing/2014/chart" uri="{C3380CC4-5D6E-409C-BE32-E72D297353CC}">
              <c16:uniqueId val="{00000001-5D28-4C19-8982-64D77DCA5072}"/>
            </c:ext>
          </c:extLst>
        </c:ser>
        <c:dLbls>
          <c:showLegendKey val="0"/>
          <c:showVal val="0"/>
          <c:showCatName val="0"/>
          <c:showSerName val="0"/>
          <c:showPercent val="0"/>
          <c:showBubbleSize val="0"/>
        </c:dLbls>
        <c:marker val="1"/>
        <c:smooth val="0"/>
        <c:axId val="770738216"/>
        <c:axId val="770738544"/>
      </c:lineChart>
      <c:catAx>
        <c:axId val="77073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70738544"/>
        <c:crosses val="autoZero"/>
        <c:auto val="1"/>
        <c:lblAlgn val="ctr"/>
        <c:lblOffset val="100"/>
        <c:noMultiLvlLbl val="0"/>
      </c:catAx>
      <c:valAx>
        <c:axId val="7707385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70738216"/>
        <c:crosses val="autoZero"/>
        <c:crossBetween val="between"/>
        <c:dispUnits>
          <c:builtInUnit val="thousands"/>
          <c:dispUnitsLbl>
            <c:layout>
              <c:manualLayout>
                <c:xMode val="edge"/>
                <c:yMode val="edge"/>
                <c:x val="1.5850431209429083E-2"/>
                <c:y val="0.36152791709652199"/>
              </c:manualLayout>
            </c:layout>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07942098001258"/>
          <c:y val="2.1022593950816296E-2"/>
          <c:w val="0.65418984510134137"/>
          <c:h val="0.95127830703091765"/>
        </c:manualLayout>
      </c:layout>
      <c:barChart>
        <c:barDir val="bar"/>
        <c:grouping val="clustered"/>
        <c:varyColors val="0"/>
        <c:ser>
          <c:idx val="0"/>
          <c:order val="0"/>
          <c:spPr>
            <a:solidFill>
              <a:srgbClr val="2038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 Transactions FY2021.xlsx]Section'!$B$3:$B$13</c:f>
              <c:strCache>
                <c:ptCount val="11"/>
                <c:pt idx="0">
                  <c:v>Finance</c:v>
                </c:pt>
                <c:pt idx="1">
                  <c:v>Information Technology Services</c:v>
                </c:pt>
                <c:pt idx="2">
                  <c:v>Procurement Services</c:v>
                </c:pt>
                <c:pt idx="3">
                  <c:v>Culture &amp; Lifestyle</c:v>
                </c:pt>
                <c:pt idx="4">
                  <c:v>Planning &amp; Development</c:v>
                </c:pt>
                <c:pt idx="5">
                  <c:v>Community Engagement</c:v>
                </c:pt>
                <c:pt idx="6">
                  <c:v>Future Cities</c:v>
                </c:pt>
                <c:pt idx="7">
                  <c:v>Environmental Services</c:v>
                </c:pt>
                <c:pt idx="8">
                  <c:v>Townsville Water &amp; Waste</c:v>
                </c:pt>
                <c:pt idx="9">
                  <c:v>Infrastructure Property &amp; Fleet</c:v>
                </c:pt>
                <c:pt idx="10">
                  <c:v>Construction, Maintenance &amp; Operations</c:v>
                </c:pt>
              </c:strCache>
            </c:strRef>
          </c:cat>
          <c:val>
            <c:numRef>
              <c:f>'[SL Transactions FY2021.xlsx]Section'!$C$3:$C$13</c:f>
              <c:numCache>
                <c:formatCode>"$"#,##0</c:formatCode>
                <c:ptCount val="11"/>
                <c:pt idx="0">
                  <c:v>8207</c:v>
                </c:pt>
                <c:pt idx="1">
                  <c:v>6450</c:v>
                </c:pt>
                <c:pt idx="2">
                  <c:v>67920</c:v>
                </c:pt>
                <c:pt idx="3">
                  <c:v>8036</c:v>
                </c:pt>
                <c:pt idx="4">
                  <c:v>46681</c:v>
                </c:pt>
                <c:pt idx="5">
                  <c:v>85551</c:v>
                </c:pt>
                <c:pt idx="6">
                  <c:v>95293</c:v>
                </c:pt>
                <c:pt idx="7">
                  <c:v>663094</c:v>
                </c:pt>
                <c:pt idx="8">
                  <c:v>34295</c:v>
                </c:pt>
                <c:pt idx="9">
                  <c:v>582517</c:v>
                </c:pt>
                <c:pt idx="10">
                  <c:v>845648</c:v>
                </c:pt>
              </c:numCache>
            </c:numRef>
          </c:val>
          <c:extLst>
            <c:ext xmlns:c16="http://schemas.microsoft.com/office/drawing/2014/chart" uri="{C3380CC4-5D6E-409C-BE32-E72D297353CC}">
              <c16:uniqueId val="{00000000-7028-4D23-A79A-4816145330FB}"/>
            </c:ext>
          </c:extLst>
        </c:ser>
        <c:dLbls>
          <c:showLegendKey val="0"/>
          <c:showVal val="0"/>
          <c:showCatName val="0"/>
          <c:showSerName val="0"/>
          <c:showPercent val="0"/>
          <c:showBubbleSize val="0"/>
        </c:dLbls>
        <c:gapWidth val="182"/>
        <c:axId val="982397472"/>
        <c:axId val="982394848"/>
      </c:barChart>
      <c:catAx>
        <c:axId val="982397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394848"/>
        <c:crosses val="autoZero"/>
        <c:auto val="1"/>
        <c:lblAlgn val="ctr"/>
        <c:lblOffset val="100"/>
        <c:noMultiLvlLbl val="0"/>
      </c:catAx>
      <c:valAx>
        <c:axId val="982394848"/>
        <c:scaling>
          <c:orientation val="minMax"/>
        </c:scaling>
        <c:delete val="1"/>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982397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sz="1000" b="1" dirty="0"/>
              <a:t>Construction, Maintenance &amp; Operations</a:t>
            </a:r>
          </a:p>
        </c:rich>
      </c:tx>
      <c:layout>
        <c:manualLayout>
          <c:xMode val="edge"/>
          <c:yMode val="edge"/>
          <c:x val="0.20383323267709824"/>
          <c:y val="2.663748428886568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986878928792566"/>
          <c:y val="0.19131114626653109"/>
          <c:w val="0.82013121071207451"/>
          <c:h val="0.68749983613752286"/>
        </c:manualLayout>
      </c:layout>
      <c:barChart>
        <c:barDir val="col"/>
        <c:grouping val="clustered"/>
        <c:varyColors val="0"/>
        <c:ser>
          <c:idx val="0"/>
          <c:order val="0"/>
          <c:spPr>
            <a:solidFill>
              <a:srgbClr val="203864"/>
            </a:solidFill>
            <a:ln>
              <a:noFill/>
            </a:ln>
            <a:effectLst/>
          </c:spPr>
          <c:invertIfNegative val="0"/>
          <c:dLbls>
            <c:dLbl>
              <c:idx val="0"/>
              <c:layout>
                <c:manualLayout>
                  <c:x val="-3.4580726391302431E-3"/>
                  <c:y val="1.9878484830529463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59-4D25-98EF-7E5F4A2F45B8}"/>
                </c:ext>
              </c:extLst>
            </c:dLbl>
            <c:dLbl>
              <c:idx val="1"/>
              <c:layout>
                <c:manualLayout>
                  <c:x val="0"/>
                  <c:y val="6.5597426860966486E-3"/>
                </c:manualLayout>
              </c:layout>
              <c:numFmt formatCode="&quot;$&quot;#,##0_);\(&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59-4D25-98EF-7E5F4A2F45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Team!$C$11:$C$12</c:f>
              <c:strCache>
                <c:ptCount val="2"/>
                <c:pt idx="0">
                  <c:v>Civil Delivery</c:v>
                </c:pt>
                <c:pt idx="1">
                  <c:v>POSE Delivery</c:v>
                </c:pt>
              </c:strCache>
            </c:strRef>
          </c:cat>
          <c:val>
            <c:numRef>
              <c:f>Team!$D$11:$D$12</c:f>
              <c:numCache>
                <c:formatCode>"$"#,##0.00</c:formatCode>
                <c:ptCount val="2"/>
                <c:pt idx="0">
                  <c:v>679043.48999999941</c:v>
                </c:pt>
                <c:pt idx="1">
                  <c:v>166604.18</c:v>
                </c:pt>
              </c:numCache>
            </c:numRef>
          </c:val>
          <c:extLst>
            <c:ext xmlns:c16="http://schemas.microsoft.com/office/drawing/2014/chart" uri="{C3380CC4-5D6E-409C-BE32-E72D297353CC}">
              <c16:uniqueId val="{00000002-5A59-4D25-98EF-7E5F4A2F45B8}"/>
            </c:ext>
          </c:extLst>
        </c:ser>
        <c:dLbls>
          <c:showLegendKey val="0"/>
          <c:showVal val="0"/>
          <c:showCatName val="0"/>
          <c:showSerName val="0"/>
          <c:showPercent val="0"/>
          <c:showBubbleSize val="0"/>
        </c:dLbls>
        <c:gapWidth val="219"/>
        <c:overlap val="-27"/>
        <c:axId val="994987544"/>
        <c:axId val="994985248"/>
      </c:barChart>
      <c:catAx>
        <c:axId val="994987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994985248"/>
        <c:crosses val="autoZero"/>
        <c:auto val="1"/>
        <c:lblAlgn val="ctr"/>
        <c:lblOffset val="100"/>
        <c:noMultiLvlLbl val="1"/>
      </c:catAx>
      <c:valAx>
        <c:axId val="9949852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987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5400000" vert="horz"/>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sz="1000" b="1" dirty="0"/>
              <a:t>Infrastructure Property &amp; Fleet</a:t>
            </a:r>
          </a:p>
        </c:rich>
      </c:tx>
      <c:layout>
        <c:manualLayout>
          <c:xMode val="edge"/>
          <c:yMode val="edge"/>
          <c:x val="0.27560702026633832"/>
          <c:y val="6.657133648562092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512635300752702E-2"/>
          <c:y val="0.17003688094878688"/>
          <c:w val="0.91733584954773217"/>
          <c:h val="0.53347741653849445"/>
        </c:manualLayout>
      </c:layout>
      <c:barChart>
        <c:barDir val="col"/>
        <c:grouping val="clustered"/>
        <c:varyColors val="0"/>
        <c:ser>
          <c:idx val="0"/>
          <c:order val="0"/>
          <c:spPr>
            <a:solidFill>
              <a:srgbClr val="203864"/>
            </a:solidFill>
            <a:ln>
              <a:noFill/>
            </a:ln>
            <a:effectLst/>
          </c:spPr>
          <c:invertIfNegative val="0"/>
          <c:dLbls>
            <c:dLbl>
              <c:idx val="0"/>
              <c:layout>
                <c:manualLayout>
                  <c:x val="-3.2727317198678375E-17"/>
                  <c:y val="1.96026824287883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7A-4785-8D64-994093333EB3}"/>
                </c:ext>
              </c:extLst>
            </c:dLbl>
            <c:dLbl>
              <c:idx val="1"/>
              <c:layout>
                <c:manualLayout>
                  <c:x val="-6.5454634397356749E-17"/>
                  <c:y val="1.96026824287883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7A-4785-8D64-994093333EB3}"/>
                </c:ext>
              </c:extLst>
            </c:dLbl>
            <c:dLbl>
              <c:idx val="2"/>
              <c:layout>
                <c:manualLayout>
                  <c:x val="0"/>
                  <c:y val="1.2384179482181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7A-4785-8D64-994093333EB3}"/>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Team!$C$13:$C$16</c:f>
              <c:strCache>
                <c:ptCount val="4"/>
                <c:pt idx="0">
                  <c:v>Major Projects</c:v>
                </c:pt>
                <c:pt idx="1">
                  <c:v>Project Management Office</c:v>
                </c:pt>
                <c:pt idx="2">
                  <c:v>Property Services</c:v>
                </c:pt>
                <c:pt idx="3">
                  <c:v>Fleet Services</c:v>
                </c:pt>
              </c:strCache>
            </c:strRef>
          </c:cat>
          <c:val>
            <c:numRef>
              <c:f>Team!$D$13:$D$16</c:f>
              <c:numCache>
                <c:formatCode>"$"#,##0.00</c:formatCode>
                <c:ptCount val="4"/>
                <c:pt idx="0">
                  <c:v>263075.67000000004</c:v>
                </c:pt>
                <c:pt idx="1">
                  <c:v>260706.78999999998</c:v>
                </c:pt>
                <c:pt idx="2">
                  <c:v>58365</c:v>
                </c:pt>
                <c:pt idx="3">
                  <c:v>370</c:v>
                </c:pt>
              </c:numCache>
            </c:numRef>
          </c:val>
          <c:extLst>
            <c:ext xmlns:c16="http://schemas.microsoft.com/office/drawing/2014/chart" uri="{C3380CC4-5D6E-409C-BE32-E72D297353CC}">
              <c16:uniqueId val="{00000003-DE7A-4785-8D64-994093333EB3}"/>
            </c:ext>
          </c:extLst>
        </c:ser>
        <c:dLbls>
          <c:showLegendKey val="0"/>
          <c:showVal val="0"/>
          <c:showCatName val="0"/>
          <c:showSerName val="0"/>
          <c:showPercent val="0"/>
          <c:showBubbleSize val="0"/>
        </c:dLbls>
        <c:gapWidth val="219"/>
        <c:overlap val="-27"/>
        <c:axId val="994987544"/>
        <c:axId val="994985248"/>
      </c:barChart>
      <c:catAx>
        <c:axId val="994987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994985248"/>
        <c:crosses val="autoZero"/>
        <c:auto val="1"/>
        <c:lblAlgn val="ctr"/>
        <c:lblOffset val="100"/>
        <c:noMultiLvlLbl val="1"/>
      </c:catAx>
      <c:valAx>
        <c:axId val="9949852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987544"/>
        <c:crosses val="autoZero"/>
        <c:crossBetween val="between"/>
        <c:majorUnit val="1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5400000" vert="horz"/>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07942098001258"/>
          <c:y val="2.1022593950816296E-2"/>
          <c:w val="0.65418984510134137"/>
          <c:h val="0.95127830703091765"/>
        </c:manualLayout>
      </c:layout>
      <c:barChart>
        <c:barDir val="bar"/>
        <c:grouping val="clustered"/>
        <c:varyColors val="0"/>
        <c:ser>
          <c:idx val="0"/>
          <c:order val="0"/>
          <c:spPr>
            <a:solidFill>
              <a:srgbClr val="2038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 Transactions FY2021.xlsx]Section'!$B$3:$B$13</c:f>
              <c:strCache>
                <c:ptCount val="11"/>
                <c:pt idx="0">
                  <c:v>Finance</c:v>
                </c:pt>
                <c:pt idx="1">
                  <c:v>Information Technology Services</c:v>
                </c:pt>
                <c:pt idx="2">
                  <c:v>Procurement Services</c:v>
                </c:pt>
                <c:pt idx="3">
                  <c:v>Culture &amp; Lifestyle</c:v>
                </c:pt>
                <c:pt idx="4">
                  <c:v>Planning &amp; Development</c:v>
                </c:pt>
                <c:pt idx="5">
                  <c:v>Community Engagement</c:v>
                </c:pt>
                <c:pt idx="6">
                  <c:v>Future Cities</c:v>
                </c:pt>
                <c:pt idx="7">
                  <c:v>Environmental Services</c:v>
                </c:pt>
                <c:pt idx="8">
                  <c:v>Townsville Water &amp; Waste</c:v>
                </c:pt>
                <c:pt idx="9">
                  <c:v>Infrastructure Property &amp; Fleet</c:v>
                </c:pt>
                <c:pt idx="10">
                  <c:v>Construction, Maintenance &amp; Operations</c:v>
                </c:pt>
              </c:strCache>
            </c:strRef>
          </c:cat>
          <c:val>
            <c:numRef>
              <c:f>'[SL Transactions FY2021.xlsx]Section'!$C$3:$C$13</c:f>
              <c:numCache>
                <c:formatCode>"$"#,##0</c:formatCode>
                <c:ptCount val="11"/>
                <c:pt idx="0">
                  <c:v>8207</c:v>
                </c:pt>
                <c:pt idx="1">
                  <c:v>6450</c:v>
                </c:pt>
                <c:pt idx="2">
                  <c:v>67920</c:v>
                </c:pt>
                <c:pt idx="3">
                  <c:v>8036</c:v>
                </c:pt>
                <c:pt idx="4">
                  <c:v>46681</c:v>
                </c:pt>
                <c:pt idx="5">
                  <c:v>85551</c:v>
                </c:pt>
                <c:pt idx="6">
                  <c:v>95293</c:v>
                </c:pt>
                <c:pt idx="7">
                  <c:v>663094</c:v>
                </c:pt>
                <c:pt idx="8">
                  <c:v>34295</c:v>
                </c:pt>
                <c:pt idx="9">
                  <c:v>582517</c:v>
                </c:pt>
                <c:pt idx="10">
                  <c:v>845648</c:v>
                </c:pt>
              </c:numCache>
            </c:numRef>
          </c:val>
          <c:extLst>
            <c:ext xmlns:c16="http://schemas.microsoft.com/office/drawing/2014/chart" uri="{C3380CC4-5D6E-409C-BE32-E72D297353CC}">
              <c16:uniqueId val="{00000000-7028-4D23-A79A-4816145330FB}"/>
            </c:ext>
          </c:extLst>
        </c:ser>
        <c:dLbls>
          <c:showLegendKey val="0"/>
          <c:showVal val="0"/>
          <c:showCatName val="0"/>
          <c:showSerName val="0"/>
          <c:showPercent val="0"/>
          <c:showBubbleSize val="0"/>
        </c:dLbls>
        <c:gapWidth val="182"/>
        <c:axId val="982397472"/>
        <c:axId val="982394848"/>
      </c:barChart>
      <c:catAx>
        <c:axId val="982397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394848"/>
        <c:crosses val="autoZero"/>
        <c:auto val="1"/>
        <c:lblAlgn val="ctr"/>
        <c:lblOffset val="100"/>
        <c:noMultiLvlLbl val="0"/>
      </c:catAx>
      <c:valAx>
        <c:axId val="982394848"/>
        <c:scaling>
          <c:orientation val="minMax"/>
        </c:scaling>
        <c:delete val="1"/>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982397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Secondary!$B$26</c:f>
              <c:strCache>
                <c:ptCount val="1"/>
                <c:pt idx="0">
                  <c:v>Monthly Secondary Local Indigenous Business Expenditure</c:v>
                </c:pt>
              </c:strCache>
            </c:strRef>
          </c:tx>
          <c:spPr>
            <a:solidFill>
              <a:srgbClr val="203864"/>
            </a:solidFill>
            <a:ln>
              <a:noFill/>
            </a:ln>
            <a:effectLst/>
          </c:spPr>
          <c:invertIfNegative val="0"/>
          <c:cat>
            <c:strRef>
              <c:f>'ATSI Summary'!$I$23:$T$23</c:f>
              <c:strCache>
                <c:ptCount val="12"/>
                <c:pt idx="0">
                  <c:v>Jul 20</c:v>
                </c:pt>
                <c:pt idx="1">
                  <c:v>Aug 20</c:v>
                </c:pt>
                <c:pt idx="2">
                  <c:v>Sep 20</c:v>
                </c:pt>
                <c:pt idx="3">
                  <c:v>Oct 20</c:v>
                </c:pt>
                <c:pt idx="4">
                  <c:v>Nov 20</c:v>
                </c:pt>
                <c:pt idx="5">
                  <c:v>Dec 20</c:v>
                </c:pt>
                <c:pt idx="6">
                  <c:v>Jan 21</c:v>
                </c:pt>
                <c:pt idx="7">
                  <c:v>Feb 21</c:v>
                </c:pt>
                <c:pt idx="8">
                  <c:v>Mar 21</c:v>
                </c:pt>
                <c:pt idx="9">
                  <c:v>Apr 21</c:v>
                </c:pt>
                <c:pt idx="10">
                  <c:v>May 21</c:v>
                </c:pt>
                <c:pt idx="11">
                  <c:v>Jun 21</c:v>
                </c:pt>
              </c:strCache>
            </c:strRef>
          </c:cat>
          <c:val>
            <c:numRef>
              <c:f>Secondary!$I$26:$T$26</c:f>
              <c:numCache>
                <c:formatCode>"$"#,##0.00</c:formatCode>
                <c:ptCount val="12"/>
                <c:pt idx="0">
                  <c:v>0</c:v>
                </c:pt>
                <c:pt idx="1">
                  <c:v>0</c:v>
                </c:pt>
                <c:pt idx="2">
                  <c:v>0</c:v>
                </c:pt>
                <c:pt idx="3">
                  <c:v>0</c:v>
                </c:pt>
                <c:pt idx="4">
                  <c:v>15620</c:v>
                </c:pt>
                <c:pt idx="5">
                  <c:v>15482.5</c:v>
                </c:pt>
                <c:pt idx="6">
                  <c:v>45558.96</c:v>
                </c:pt>
                <c:pt idx="7">
                  <c:v>67954.570000000007</c:v>
                </c:pt>
                <c:pt idx="8">
                  <c:v>58102.86</c:v>
                </c:pt>
                <c:pt idx="9">
                  <c:v>17712.580000000002</c:v>
                </c:pt>
                <c:pt idx="10">
                  <c:v>28439.129999999997</c:v>
                </c:pt>
                <c:pt idx="11">
                  <c:v>11264.69</c:v>
                </c:pt>
              </c:numCache>
            </c:numRef>
          </c:val>
          <c:extLst>
            <c:ext xmlns:c16="http://schemas.microsoft.com/office/drawing/2014/chart" uri="{C3380CC4-5D6E-409C-BE32-E72D297353CC}">
              <c16:uniqueId val="{00000000-E11A-4255-A875-BDB274B14B2E}"/>
            </c:ext>
          </c:extLst>
        </c:ser>
        <c:dLbls>
          <c:showLegendKey val="0"/>
          <c:showVal val="0"/>
          <c:showCatName val="0"/>
          <c:showSerName val="0"/>
          <c:showPercent val="0"/>
          <c:showBubbleSize val="0"/>
        </c:dLbls>
        <c:gapWidth val="150"/>
        <c:axId val="770738216"/>
        <c:axId val="770738544"/>
      </c:barChart>
      <c:lineChart>
        <c:grouping val="standard"/>
        <c:varyColors val="0"/>
        <c:ser>
          <c:idx val="1"/>
          <c:order val="1"/>
          <c:tx>
            <c:strRef>
              <c:f>Secondary!$B$28</c:f>
              <c:strCache>
                <c:ptCount val="1"/>
                <c:pt idx="0">
                  <c:v>Accumulated Secondary Local Indigenous Business Expenditure</c:v>
                </c:pt>
              </c:strCache>
            </c:strRef>
          </c:tx>
          <c:spPr>
            <a:ln w="28575" cap="rnd">
              <a:solidFill>
                <a:srgbClr val="C00000"/>
              </a:solidFill>
              <a:round/>
            </a:ln>
            <a:effectLst/>
          </c:spPr>
          <c:marker>
            <c:symbol val="none"/>
          </c:marker>
          <c:cat>
            <c:strRef>
              <c:f>'ATSI Summary'!$C$23:$T$23</c:f>
              <c:strCache>
                <c:ptCount val="18"/>
                <c:pt idx="0">
                  <c:v>Jan 20</c:v>
                </c:pt>
                <c:pt idx="1">
                  <c:v>Feb 20</c:v>
                </c:pt>
                <c:pt idx="2">
                  <c:v>Mar 20</c:v>
                </c:pt>
                <c:pt idx="3">
                  <c:v>Apr 20</c:v>
                </c:pt>
                <c:pt idx="4">
                  <c:v>May 20</c:v>
                </c:pt>
                <c:pt idx="5">
                  <c:v>Jun 20</c:v>
                </c:pt>
                <c:pt idx="6">
                  <c:v>Jul 20</c:v>
                </c:pt>
                <c:pt idx="7">
                  <c:v>Aug 20</c:v>
                </c:pt>
                <c:pt idx="8">
                  <c:v>Sep 20</c:v>
                </c:pt>
                <c:pt idx="9">
                  <c:v>Oct 20</c:v>
                </c:pt>
                <c:pt idx="10">
                  <c:v>Nov 20</c:v>
                </c:pt>
                <c:pt idx="11">
                  <c:v>Dec 20</c:v>
                </c:pt>
                <c:pt idx="12">
                  <c:v>Jan 21</c:v>
                </c:pt>
                <c:pt idx="13">
                  <c:v>Feb 21</c:v>
                </c:pt>
                <c:pt idx="14">
                  <c:v>Mar 21</c:v>
                </c:pt>
                <c:pt idx="15">
                  <c:v>Apr 21</c:v>
                </c:pt>
                <c:pt idx="16">
                  <c:v>May 21</c:v>
                </c:pt>
                <c:pt idx="17">
                  <c:v>Jun 21</c:v>
                </c:pt>
              </c:strCache>
            </c:strRef>
          </c:cat>
          <c:val>
            <c:numRef>
              <c:f>Secondary!$I$28:$T$28</c:f>
              <c:numCache>
                <c:formatCode>"$"#,##0.00</c:formatCode>
                <c:ptCount val="12"/>
                <c:pt idx="0">
                  <c:v>0</c:v>
                </c:pt>
                <c:pt idx="1">
                  <c:v>0</c:v>
                </c:pt>
                <c:pt idx="2">
                  <c:v>0</c:v>
                </c:pt>
                <c:pt idx="3">
                  <c:v>0</c:v>
                </c:pt>
                <c:pt idx="4">
                  <c:v>15620</c:v>
                </c:pt>
                <c:pt idx="5">
                  <c:v>31102.5</c:v>
                </c:pt>
                <c:pt idx="6">
                  <c:v>76661.459999999992</c:v>
                </c:pt>
                <c:pt idx="7">
                  <c:v>144616.03</c:v>
                </c:pt>
                <c:pt idx="8">
                  <c:v>202718.89</c:v>
                </c:pt>
                <c:pt idx="9">
                  <c:v>220431.47000000003</c:v>
                </c:pt>
                <c:pt idx="10">
                  <c:v>248870.60000000003</c:v>
                </c:pt>
                <c:pt idx="11">
                  <c:v>260135.29000000004</c:v>
                </c:pt>
              </c:numCache>
            </c:numRef>
          </c:val>
          <c:smooth val="0"/>
          <c:extLst>
            <c:ext xmlns:c16="http://schemas.microsoft.com/office/drawing/2014/chart" uri="{C3380CC4-5D6E-409C-BE32-E72D297353CC}">
              <c16:uniqueId val="{00000001-E11A-4255-A875-BDB274B14B2E}"/>
            </c:ext>
          </c:extLst>
        </c:ser>
        <c:dLbls>
          <c:showLegendKey val="0"/>
          <c:showVal val="0"/>
          <c:showCatName val="0"/>
          <c:showSerName val="0"/>
          <c:showPercent val="0"/>
          <c:showBubbleSize val="0"/>
        </c:dLbls>
        <c:marker val="1"/>
        <c:smooth val="0"/>
        <c:axId val="770738216"/>
        <c:axId val="770738544"/>
      </c:lineChart>
      <c:catAx>
        <c:axId val="77073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738544"/>
        <c:crosses val="autoZero"/>
        <c:auto val="1"/>
        <c:lblAlgn val="ctr"/>
        <c:lblOffset val="100"/>
        <c:noMultiLvlLbl val="0"/>
      </c:catAx>
      <c:valAx>
        <c:axId val="7707385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0738216"/>
        <c:crosses val="autoZero"/>
        <c:crossBetween val="between"/>
        <c:dispUnits>
          <c:builtInUnit val="thousands"/>
          <c:dispUnitsLbl>
            <c:layout>
              <c:manualLayout>
                <c:xMode val="edge"/>
                <c:yMode val="edge"/>
                <c:x val="1.5850431209429083E-2"/>
                <c:y val="0.36152791709652199"/>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E0C5C-320B-4BB7-9157-6D2DCC538579}" type="datetimeFigureOut">
              <a:rPr lang="en-AU" smtClean="0"/>
              <a:t>6/08/2021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D7CBA-F24B-4530-ADBB-33FAF018C17B}" type="slidenum">
              <a:rPr lang="en-AU" smtClean="0"/>
              <a:t>‹#›</a:t>
            </a:fld>
            <a:endParaRPr lang="en-AU"/>
          </a:p>
        </p:txBody>
      </p:sp>
    </p:spTree>
    <p:extLst>
      <p:ext uri="{BB962C8B-B14F-4D97-AF65-F5344CB8AC3E}">
        <p14:creationId xmlns:p14="http://schemas.microsoft.com/office/powerpoint/2010/main" val="247214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29A-67EE-4D85-9F53-CB87867C34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EA56D84-90D6-42DE-A7F0-C57968565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06C294C-7BE9-4C36-88D4-F0123A172C5B}"/>
              </a:ext>
            </a:extLst>
          </p:cNvPr>
          <p:cNvSpPr>
            <a:spLocks noGrp="1"/>
          </p:cNvSpPr>
          <p:nvPr>
            <p:ph type="dt" sz="half" idx="10"/>
          </p:nvPr>
        </p:nvSpPr>
        <p:spPr/>
        <p:txBody>
          <a:bodyPr/>
          <a:lstStyle/>
          <a:p>
            <a:fld id="{456ABB03-7CFE-43B1-AFDB-886BB1296290}" type="datetime1">
              <a:rPr lang="en-AU" smtClean="0"/>
              <a:t>6/08/2021</a:t>
            </a:fld>
            <a:endParaRPr lang="en-AU"/>
          </a:p>
        </p:txBody>
      </p:sp>
      <p:sp>
        <p:nvSpPr>
          <p:cNvPr id="5" name="Footer Placeholder 4">
            <a:extLst>
              <a:ext uri="{FF2B5EF4-FFF2-40B4-BE49-F238E27FC236}">
                <a16:creationId xmlns:a16="http://schemas.microsoft.com/office/drawing/2014/main" id="{6B796E74-706C-4BFF-9EB5-C8D20ED8CA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820917-4C2F-4ECF-8D44-6F48FC41E981}"/>
              </a:ext>
            </a:extLst>
          </p:cNvPr>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375521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469C39-4510-42F1-81ED-31ECC5FDF0A7}" type="datetime1">
              <a:rPr lang="en-AU" smtClean="0"/>
              <a:t>6/08/2021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329503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F83CA-3616-42C8-9425-D778368BE937}" type="datetime1">
              <a:rPr lang="en-AU" smtClean="0"/>
              <a:t>6/08/2021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1460811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7BD77E-7C91-4F0B-A18D-B8C857D0FDD8}" type="datetime1">
              <a:rPr lang="en-AU" smtClean="0"/>
              <a:t>6/08/2021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129601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961B60-6D61-4EB3-B4B8-8C3399C9C53D}" type="datetime1">
              <a:rPr lang="en-AU" smtClean="0"/>
              <a:t>6/08/2021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4188051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08431F-AE5F-4758-A557-0A768365FCAE}" type="datetime1">
              <a:rPr lang="en-AU" smtClean="0"/>
              <a:t>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2989241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CEFEDE-C911-449C-815D-8BD56549043B}" type="datetime1">
              <a:rPr lang="en-AU" smtClean="0"/>
              <a:t>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104217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1F74-6B93-4AF5-B2EF-B183B4C6B30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6206A49-F30F-414E-9E0B-B2394503F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907456-D12F-4BA7-84F0-F5F1E2DB226B}"/>
              </a:ext>
            </a:extLst>
          </p:cNvPr>
          <p:cNvSpPr>
            <a:spLocks noGrp="1"/>
          </p:cNvSpPr>
          <p:nvPr>
            <p:ph type="dt" sz="half" idx="10"/>
          </p:nvPr>
        </p:nvSpPr>
        <p:spPr/>
        <p:txBody>
          <a:bodyPr/>
          <a:lstStyle/>
          <a:p>
            <a:fld id="{C0E65374-6C1F-4F5E-B29A-69AD5C5EE276}" type="datetime1">
              <a:rPr lang="en-AU" smtClean="0"/>
              <a:t>6/08/2021</a:t>
            </a:fld>
            <a:endParaRPr lang="en-AU"/>
          </a:p>
        </p:txBody>
      </p:sp>
      <p:sp>
        <p:nvSpPr>
          <p:cNvPr id="5" name="Footer Placeholder 4">
            <a:extLst>
              <a:ext uri="{FF2B5EF4-FFF2-40B4-BE49-F238E27FC236}">
                <a16:creationId xmlns:a16="http://schemas.microsoft.com/office/drawing/2014/main" id="{777858EF-B77E-42F0-8A8B-1963A7451C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041122A-1119-4301-B96B-4717862C0286}"/>
              </a:ext>
            </a:extLst>
          </p:cNvPr>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99430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E99E-3BA4-4E32-BC26-BFC57964103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3E9D853-C6F4-4FA7-997C-1C0D9EC91BA3}"/>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1D2FD5-EE30-4A7A-A654-1F1451C90119}"/>
              </a:ext>
            </a:extLst>
          </p:cNvPr>
          <p:cNvSpPr>
            <a:spLocks noGrp="1"/>
          </p:cNvSpPr>
          <p:nvPr>
            <p:ph type="dt" sz="half" idx="10"/>
          </p:nvPr>
        </p:nvSpPr>
        <p:spPr/>
        <p:txBody>
          <a:bodyPr/>
          <a:lstStyle/>
          <a:p>
            <a:fld id="{03FBC5B3-3AA0-48E7-B4F3-8A7E818A0D1D}" type="datetime1">
              <a:rPr lang="en-AU" smtClean="0"/>
              <a:t>6/08/2021</a:t>
            </a:fld>
            <a:endParaRPr lang="en-AU"/>
          </a:p>
        </p:txBody>
      </p:sp>
      <p:sp>
        <p:nvSpPr>
          <p:cNvPr id="5" name="Footer Placeholder 4">
            <a:extLst>
              <a:ext uri="{FF2B5EF4-FFF2-40B4-BE49-F238E27FC236}">
                <a16:creationId xmlns:a16="http://schemas.microsoft.com/office/drawing/2014/main" id="{72AB572C-F5B9-4195-97FC-A1CF37C481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99536C-1639-4DFF-8D1F-A8E93A7E365C}"/>
              </a:ext>
            </a:extLst>
          </p:cNvPr>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124134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D3CD1-32DE-4921-B664-C2607CF54BC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CF11825-2229-4944-9A94-2F404C24E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BD0DA38-A31C-4A3B-A5F3-AEB2AA499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AD3630B-68A2-464C-8F34-3FC170F97131}"/>
              </a:ext>
            </a:extLst>
          </p:cNvPr>
          <p:cNvSpPr>
            <a:spLocks noGrp="1"/>
          </p:cNvSpPr>
          <p:nvPr>
            <p:ph type="dt" sz="half" idx="10"/>
          </p:nvPr>
        </p:nvSpPr>
        <p:spPr/>
        <p:txBody>
          <a:bodyPr/>
          <a:lstStyle/>
          <a:p>
            <a:fld id="{08C4A843-DCBF-44DE-8DE0-B0B603E6B07D}" type="datetime1">
              <a:rPr lang="en-AU" smtClean="0"/>
              <a:t>6/08/2021</a:t>
            </a:fld>
            <a:endParaRPr lang="en-AU"/>
          </a:p>
        </p:txBody>
      </p:sp>
      <p:sp>
        <p:nvSpPr>
          <p:cNvPr id="6" name="Footer Placeholder 5">
            <a:extLst>
              <a:ext uri="{FF2B5EF4-FFF2-40B4-BE49-F238E27FC236}">
                <a16:creationId xmlns:a16="http://schemas.microsoft.com/office/drawing/2014/main" id="{C32D3B38-2B5C-403C-92B6-ED21C51D1E0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504D721-3749-427B-96F9-D1590FC1649F}"/>
              </a:ext>
            </a:extLst>
          </p:cNvPr>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206652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332843-CD7B-4C3E-BDF4-FC102B0F3A79}" type="datetime1">
              <a:rPr lang="en-AU" smtClean="0"/>
              <a:t>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277070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DF8A0-85FA-4C07-91CC-2EAEA94F6EF6}" type="datetime1">
              <a:rPr lang="en-AU" smtClean="0"/>
              <a:t>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92663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55D82-F07F-4334-B469-64A580464E5C}" type="datetime1">
              <a:rPr lang="en-AU" smtClean="0"/>
              <a:t>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188174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4388F2-AF49-4B05-8604-992F68524F3E}" type="datetime1">
              <a:rPr lang="en-AU" smtClean="0"/>
              <a:t>6/08/2021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250714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68A6E6-AABB-4655-912A-E751B0ADA836}" type="datetime1">
              <a:rPr lang="en-AU" smtClean="0"/>
              <a:t>6/08/2021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FC49477-C02D-47CE-A6DE-9E99E4A11F56}" type="slidenum">
              <a:rPr lang="en-AU" smtClean="0"/>
              <a:t>‹#›</a:t>
            </a:fld>
            <a:endParaRPr lang="en-AU"/>
          </a:p>
        </p:txBody>
      </p:sp>
    </p:spTree>
    <p:extLst>
      <p:ext uri="{BB962C8B-B14F-4D97-AF65-F5344CB8AC3E}">
        <p14:creationId xmlns:p14="http://schemas.microsoft.com/office/powerpoint/2010/main" val="1242243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369B5-E10D-4A5F-B43E-D15FE181D56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6B20DBE-72DA-41A9-B095-C450AFE95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D0FE54-88B0-4302-BEDC-017937EA51B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776AA-221C-4ED4-BAAE-7A2608528373}" type="datetime1">
              <a:rPr lang="en-AU" smtClean="0"/>
              <a:t>6/08/2021</a:t>
            </a:fld>
            <a:endParaRPr lang="en-AU"/>
          </a:p>
        </p:txBody>
      </p:sp>
      <p:sp>
        <p:nvSpPr>
          <p:cNvPr id="5" name="Footer Placeholder 4">
            <a:extLst>
              <a:ext uri="{FF2B5EF4-FFF2-40B4-BE49-F238E27FC236}">
                <a16:creationId xmlns:a16="http://schemas.microsoft.com/office/drawing/2014/main" id="{2F45A131-4890-4A4A-977B-09C254DB0C5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B229BF6-B88C-489D-9406-29921300902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49477-C02D-47CE-A6DE-9E99E4A11F56}" type="slidenum">
              <a:rPr lang="en-AU" smtClean="0"/>
              <a:t>‹#›</a:t>
            </a:fld>
            <a:endParaRPr lang="en-AU"/>
          </a:p>
        </p:txBody>
      </p:sp>
    </p:spTree>
    <p:extLst>
      <p:ext uri="{BB962C8B-B14F-4D97-AF65-F5344CB8AC3E}">
        <p14:creationId xmlns:p14="http://schemas.microsoft.com/office/powerpoint/2010/main" val="410028128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9D350-10D4-428F-9E56-FFF9824B7915}" type="datetime1">
              <a:rPr lang="en-AU" smtClean="0"/>
              <a:t>6/08/2021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49477-C02D-47CE-A6DE-9E99E4A11F56}" type="slidenum">
              <a:rPr lang="en-AU" smtClean="0"/>
              <a:t>‹#›</a:t>
            </a:fld>
            <a:endParaRPr lang="en-AU"/>
          </a:p>
        </p:txBody>
      </p:sp>
    </p:spTree>
    <p:extLst>
      <p:ext uri="{BB962C8B-B14F-4D97-AF65-F5344CB8AC3E}">
        <p14:creationId xmlns:p14="http://schemas.microsoft.com/office/powerpoint/2010/main" val="303732493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cean floor&#10;&#10;Description automatically generated">
            <a:extLst>
              <a:ext uri="{FF2B5EF4-FFF2-40B4-BE49-F238E27FC236}">
                <a16:creationId xmlns:a16="http://schemas.microsoft.com/office/drawing/2014/main" id="{C8AB6001-F8EF-4B0B-B345-8C30F60E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CE6E7CCB-9627-42F6-B761-D7044C0A604A}"/>
              </a:ext>
            </a:extLst>
          </p:cNvPr>
          <p:cNvSpPr/>
          <p:nvPr/>
        </p:nvSpPr>
        <p:spPr>
          <a:xfrm>
            <a:off x="0" y="4548433"/>
            <a:ext cx="12192000" cy="15177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293A68CF-A0C9-402F-BBB5-25F75322253E}"/>
              </a:ext>
            </a:extLst>
          </p:cNvPr>
          <p:cNvSpPr txBox="1"/>
          <p:nvPr/>
        </p:nvSpPr>
        <p:spPr>
          <a:xfrm>
            <a:off x="941389" y="4705553"/>
            <a:ext cx="10659993" cy="769441"/>
          </a:xfrm>
          <a:prstGeom prst="rect">
            <a:avLst/>
          </a:prstGeom>
          <a:noFill/>
        </p:spPr>
        <p:txBody>
          <a:bodyPr wrap="square" rtlCol="0">
            <a:spAutoFit/>
          </a:bodyPr>
          <a:lstStyle/>
          <a:p>
            <a:r>
              <a:rPr lang="en-A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Local Indigenous Business Expenditure</a:t>
            </a:r>
          </a:p>
        </p:txBody>
      </p:sp>
      <p:sp>
        <p:nvSpPr>
          <p:cNvPr id="8" name="TextBox 7">
            <a:extLst>
              <a:ext uri="{FF2B5EF4-FFF2-40B4-BE49-F238E27FC236}">
                <a16:creationId xmlns:a16="http://schemas.microsoft.com/office/drawing/2014/main" id="{D1E61EB3-96F1-4A91-8376-AF9D90A91912}"/>
              </a:ext>
            </a:extLst>
          </p:cNvPr>
          <p:cNvSpPr txBox="1"/>
          <p:nvPr/>
        </p:nvSpPr>
        <p:spPr>
          <a:xfrm>
            <a:off x="941389" y="5404467"/>
            <a:ext cx="8483376" cy="461665"/>
          </a:xfrm>
          <a:prstGeom prst="rect">
            <a:avLst/>
          </a:prstGeom>
          <a:noFill/>
        </p:spPr>
        <p:txBody>
          <a:bodyPr wrap="square" rtlCol="0">
            <a:spAutoFit/>
          </a:bodyPr>
          <a:lstStyle/>
          <a:p>
            <a:r>
              <a:rPr lang="en-AU"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2021 Financial Year</a:t>
            </a:r>
          </a:p>
        </p:txBody>
      </p:sp>
      <p:pic>
        <p:nvPicPr>
          <p:cNvPr id="10" name="Picture 9" descr="Logo, company name&#10;&#10;Description automatically generated">
            <a:extLst>
              <a:ext uri="{FF2B5EF4-FFF2-40B4-BE49-F238E27FC236}">
                <a16:creationId xmlns:a16="http://schemas.microsoft.com/office/drawing/2014/main" id="{1201BD44-3229-448E-8580-A793552E9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4144" y="479971"/>
            <a:ext cx="644706" cy="830355"/>
          </a:xfrm>
          <a:prstGeom prst="rect">
            <a:avLst/>
          </a:prstGeom>
        </p:spPr>
      </p:pic>
      <p:sp>
        <p:nvSpPr>
          <p:cNvPr id="2" name="Slide Number Placeholder 1">
            <a:extLst>
              <a:ext uri="{FF2B5EF4-FFF2-40B4-BE49-F238E27FC236}">
                <a16:creationId xmlns:a16="http://schemas.microsoft.com/office/drawing/2014/main" id="{1F08B5AD-9E5A-4163-9B04-83A704C0234A}"/>
              </a:ext>
            </a:extLst>
          </p:cNvPr>
          <p:cNvSpPr>
            <a:spLocks noGrp="1"/>
          </p:cNvSpPr>
          <p:nvPr>
            <p:ph type="sldNum" sz="quarter" idx="12"/>
          </p:nvPr>
        </p:nvSpPr>
        <p:spPr/>
        <p:txBody>
          <a:bodyPr/>
          <a:lstStyle/>
          <a:p>
            <a:fld id="{DFC49477-C02D-47CE-A6DE-9E99E4A11F56}" type="slidenum">
              <a:rPr lang="en-AU" smtClean="0"/>
              <a:t>1</a:t>
            </a:fld>
            <a:endParaRPr lang="en-AU"/>
          </a:p>
        </p:txBody>
      </p:sp>
    </p:spTree>
    <p:extLst>
      <p:ext uri="{BB962C8B-B14F-4D97-AF65-F5344CB8AC3E}">
        <p14:creationId xmlns:p14="http://schemas.microsoft.com/office/powerpoint/2010/main" val="254168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A785CAE-A9BA-493B-B30C-0946D9B594FA}"/>
              </a:ext>
            </a:extLst>
          </p:cNvPr>
          <p:cNvCxnSpPr>
            <a:cxnSpLocks/>
          </p:cNvCxnSpPr>
          <p:nvPr/>
        </p:nvCxnSpPr>
        <p:spPr>
          <a:xfrm>
            <a:off x="826477" y="5873262"/>
            <a:ext cx="10366131"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7B98DA-F153-42C2-B067-A86391C8AB8D}"/>
              </a:ext>
            </a:extLst>
          </p:cNvPr>
          <p:cNvSpPr txBox="1"/>
          <p:nvPr/>
        </p:nvSpPr>
        <p:spPr>
          <a:xfrm>
            <a:off x="826476" y="5914381"/>
            <a:ext cx="4687356" cy="276999"/>
          </a:xfrm>
          <a:prstGeom prst="rect">
            <a:avLst/>
          </a:prstGeom>
          <a:noFill/>
        </p:spPr>
        <p:txBody>
          <a:bodyPr wrap="square" rtlCol="0">
            <a:spAutoFit/>
          </a:bodyPr>
          <a:lstStyle/>
          <a:p>
            <a:r>
              <a:rPr lang="en-AU" sz="1200" dirty="0">
                <a:solidFill>
                  <a:srgbClr val="898989"/>
                </a:solidFill>
              </a:rPr>
              <a:t>Indigenous Business Expenditure – 2021 Financial Year</a:t>
            </a:r>
          </a:p>
        </p:txBody>
      </p:sp>
      <p:sp>
        <p:nvSpPr>
          <p:cNvPr id="2" name="Slide Number Placeholder 1">
            <a:extLst>
              <a:ext uri="{FF2B5EF4-FFF2-40B4-BE49-F238E27FC236}">
                <a16:creationId xmlns:a16="http://schemas.microsoft.com/office/drawing/2014/main" id="{19167256-6410-4BAA-9C3F-EF71F35808E0}"/>
              </a:ext>
            </a:extLst>
          </p:cNvPr>
          <p:cNvSpPr>
            <a:spLocks noGrp="1"/>
          </p:cNvSpPr>
          <p:nvPr>
            <p:ph type="sldNum" sz="quarter" idx="12"/>
          </p:nvPr>
        </p:nvSpPr>
        <p:spPr>
          <a:xfrm>
            <a:off x="8449408" y="5857033"/>
            <a:ext cx="2743200" cy="365125"/>
          </a:xfrm>
        </p:spPr>
        <p:txBody>
          <a:bodyPr/>
          <a:lstStyle/>
          <a:p>
            <a:fld id="{DFC49477-C02D-47CE-A6DE-9E99E4A11F56}" type="slidenum">
              <a:rPr lang="en-AU" smtClean="0"/>
              <a:t>2</a:t>
            </a:fld>
            <a:endParaRPr lang="en-AU" dirty="0"/>
          </a:p>
        </p:txBody>
      </p:sp>
      <p:sp>
        <p:nvSpPr>
          <p:cNvPr id="6" name="Title 1">
            <a:extLst>
              <a:ext uri="{FF2B5EF4-FFF2-40B4-BE49-F238E27FC236}">
                <a16:creationId xmlns:a16="http://schemas.microsoft.com/office/drawing/2014/main" id="{958E5A5E-B1CE-4BFD-AA1D-7FBB768F268B}"/>
              </a:ext>
            </a:extLst>
          </p:cNvPr>
          <p:cNvSpPr txBox="1">
            <a:spLocks/>
          </p:cNvSpPr>
          <p:nvPr/>
        </p:nvSpPr>
        <p:spPr>
          <a:xfrm>
            <a:off x="838201" y="465711"/>
            <a:ext cx="10515600" cy="8633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t>Our Journey</a:t>
            </a:r>
          </a:p>
        </p:txBody>
      </p:sp>
      <p:pic>
        <p:nvPicPr>
          <p:cNvPr id="7" name="Picture 6">
            <a:extLst>
              <a:ext uri="{FF2B5EF4-FFF2-40B4-BE49-F238E27FC236}">
                <a16:creationId xmlns:a16="http://schemas.microsoft.com/office/drawing/2014/main" id="{1C99D19D-80E8-4B42-9205-16F339824F90}"/>
              </a:ext>
            </a:extLst>
          </p:cNvPr>
          <p:cNvPicPr>
            <a:picLocks noChangeAspect="1"/>
          </p:cNvPicPr>
          <p:nvPr/>
        </p:nvPicPr>
        <p:blipFill>
          <a:blip r:embed="rId2">
            <a:grayscl/>
          </a:blip>
          <a:stretch>
            <a:fillRect/>
          </a:stretch>
        </p:blipFill>
        <p:spPr>
          <a:xfrm>
            <a:off x="928729" y="1430324"/>
            <a:ext cx="1115788" cy="988966"/>
          </a:xfrm>
          <a:prstGeom prst="rect">
            <a:avLst/>
          </a:prstGeom>
          <a:solidFill>
            <a:srgbClr val="203864"/>
          </a:solidFill>
        </p:spPr>
      </p:pic>
      <p:sp>
        <p:nvSpPr>
          <p:cNvPr id="8" name="Freeform: Shape 7">
            <a:extLst>
              <a:ext uri="{FF2B5EF4-FFF2-40B4-BE49-F238E27FC236}">
                <a16:creationId xmlns:a16="http://schemas.microsoft.com/office/drawing/2014/main" id="{D4D5920B-8686-4D7F-AC98-6B0423F9AA4A}"/>
              </a:ext>
            </a:extLst>
          </p:cNvPr>
          <p:cNvSpPr/>
          <p:nvPr/>
        </p:nvSpPr>
        <p:spPr>
          <a:xfrm>
            <a:off x="2150030" y="1552817"/>
            <a:ext cx="8480912" cy="783493"/>
          </a:xfrm>
          <a:custGeom>
            <a:avLst/>
            <a:gdLst>
              <a:gd name="connsiteX0" fmla="*/ 18473 w 5292436"/>
              <a:gd name="connsiteY0" fmla="*/ 0 h 1413163"/>
              <a:gd name="connsiteX1" fmla="*/ 27709 w 5292436"/>
              <a:gd name="connsiteY1" fmla="*/ 332509 h 1413163"/>
              <a:gd name="connsiteX2" fmla="*/ 18473 w 5292436"/>
              <a:gd name="connsiteY2" fmla="*/ 646545 h 1413163"/>
              <a:gd name="connsiteX3" fmla="*/ 0 w 5292436"/>
              <a:gd name="connsiteY3" fmla="*/ 969818 h 1413163"/>
              <a:gd name="connsiteX4" fmla="*/ 36945 w 5292436"/>
              <a:gd name="connsiteY4" fmla="*/ 1394691 h 1413163"/>
              <a:gd name="connsiteX5" fmla="*/ 92364 w 5292436"/>
              <a:gd name="connsiteY5" fmla="*/ 1394691 h 1413163"/>
              <a:gd name="connsiteX6" fmla="*/ 378691 w 5292436"/>
              <a:gd name="connsiteY6" fmla="*/ 1394691 h 1413163"/>
              <a:gd name="connsiteX7" fmla="*/ 914400 w 5292436"/>
              <a:gd name="connsiteY7" fmla="*/ 1394691 h 1413163"/>
              <a:gd name="connsiteX8" fmla="*/ 1708727 w 5292436"/>
              <a:gd name="connsiteY8" fmla="*/ 1385454 h 1413163"/>
              <a:gd name="connsiteX9" fmla="*/ 2327564 w 5292436"/>
              <a:gd name="connsiteY9" fmla="*/ 1413163 h 1413163"/>
              <a:gd name="connsiteX10" fmla="*/ 3131127 w 5292436"/>
              <a:gd name="connsiteY10" fmla="*/ 1394691 h 1413163"/>
              <a:gd name="connsiteX11" fmla="*/ 3713018 w 5292436"/>
              <a:gd name="connsiteY11" fmla="*/ 1394691 h 1413163"/>
              <a:gd name="connsiteX12" fmla="*/ 4285673 w 5292436"/>
              <a:gd name="connsiteY12" fmla="*/ 1394691 h 1413163"/>
              <a:gd name="connsiteX13" fmla="*/ 4858327 w 5292436"/>
              <a:gd name="connsiteY13" fmla="*/ 1376218 h 1413163"/>
              <a:gd name="connsiteX14" fmla="*/ 5264727 w 5292436"/>
              <a:gd name="connsiteY14" fmla="*/ 1366982 h 1413163"/>
              <a:gd name="connsiteX15" fmla="*/ 5273964 w 5292436"/>
              <a:gd name="connsiteY15" fmla="*/ 1366982 h 1413163"/>
              <a:gd name="connsiteX16" fmla="*/ 5292436 w 5292436"/>
              <a:gd name="connsiteY16" fmla="*/ 1339273 h 1413163"/>
              <a:gd name="connsiteX17" fmla="*/ 5292436 w 5292436"/>
              <a:gd name="connsiteY17" fmla="*/ 1108363 h 1413163"/>
              <a:gd name="connsiteX18" fmla="*/ 5218545 w 5292436"/>
              <a:gd name="connsiteY18" fmla="*/ 849745 h 1413163"/>
              <a:gd name="connsiteX19" fmla="*/ 5227782 w 5292436"/>
              <a:gd name="connsiteY19" fmla="*/ 563418 h 1413163"/>
              <a:gd name="connsiteX20" fmla="*/ 5227782 w 5292436"/>
              <a:gd name="connsiteY20" fmla="*/ 314036 h 1413163"/>
              <a:gd name="connsiteX21" fmla="*/ 5227782 w 5292436"/>
              <a:gd name="connsiteY21" fmla="*/ 27709 h 1413163"/>
              <a:gd name="connsiteX22" fmla="*/ 5190836 w 5292436"/>
              <a:gd name="connsiteY22" fmla="*/ 9236 h 1413163"/>
              <a:gd name="connsiteX23" fmla="*/ 5153891 w 5292436"/>
              <a:gd name="connsiteY23" fmla="*/ 18473 h 1413163"/>
              <a:gd name="connsiteX24" fmla="*/ 4710545 w 5292436"/>
              <a:gd name="connsiteY24" fmla="*/ 46182 h 1413163"/>
              <a:gd name="connsiteX25" fmla="*/ 4045527 w 5292436"/>
              <a:gd name="connsiteY25" fmla="*/ 36945 h 1413163"/>
              <a:gd name="connsiteX26" fmla="*/ 3509818 w 5292436"/>
              <a:gd name="connsiteY26" fmla="*/ 64654 h 1413163"/>
              <a:gd name="connsiteX27" fmla="*/ 2789382 w 5292436"/>
              <a:gd name="connsiteY27" fmla="*/ 36945 h 1413163"/>
              <a:gd name="connsiteX28" fmla="*/ 1967345 w 5292436"/>
              <a:gd name="connsiteY28" fmla="*/ 27709 h 1413163"/>
              <a:gd name="connsiteX29" fmla="*/ 877454 w 5292436"/>
              <a:gd name="connsiteY29" fmla="*/ 18473 h 1413163"/>
              <a:gd name="connsiteX30" fmla="*/ 258618 w 5292436"/>
              <a:gd name="connsiteY30" fmla="*/ 18473 h 1413163"/>
              <a:gd name="connsiteX31" fmla="*/ 18473 w 5292436"/>
              <a:gd name="connsiteY31" fmla="*/ 0 h 1413163"/>
              <a:gd name="connsiteX0" fmla="*/ 18473 w 5292436"/>
              <a:gd name="connsiteY0" fmla="*/ 0 h 1413163"/>
              <a:gd name="connsiteX1" fmla="*/ 27709 w 5292436"/>
              <a:gd name="connsiteY1" fmla="*/ 332509 h 1413163"/>
              <a:gd name="connsiteX2" fmla="*/ 18473 w 5292436"/>
              <a:gd name="connsiteY2" fmla="*/ 646545 h 1413163"/>
              <a:gd name="connsiteX3" fmla="*/ 0 w 5292436"/>
              <a:gd name="connsiteY3" fmla="*/ 969818 h 1413163"/>
              <a:gd name="connsiteX4" fmla="*/ 36945 w 5292436"/>
              <a:gd name="connsiteY4" fmla="*/ 1394691 h 1413163"/>
              <a:gd name="connsiteX5" fmla="*/ 92364 w 5292436"/>
              <a:gd name="connsiteY5" fmla="*/ 1394691 h 1413163"/>
              <a:gd name="connsiteX6" fmla="*/ 378691 w 5292436"/>
              <a:gd name="connsiteY6" fmla="*/ 1394691 h 1413163"/>
              <a:gd name="connsiteX7" fmla="*/ 914400 w 5292436"/>
              <a:gd name="connsiteY7" fmla="*/ 1394691 h 1413163"/>
              <a:gd name="connsiteX8" fmla="*/ 1708727 w 5292436"/>
              <a:gd name="connsiteY8" fmla="*/ 1385454 h 1413163"/>
              <a:gd name="connsiteX9" fmla="*/ 2327564 w 5292436"/>
              <a:gd name="connsiteY9" fmla="*/ 1413163 h 1413163"/>
              <a:gd name="connsiteX10" fmla="*/ 3131127 w 5292436"/>
              <a:gd name="connsiteY10" fmla="*/ 1394691 h 1413163"/>
              <a:gd name="connsiteX11" fmla="*/ 3713018 w 5292436"/>
              <a:gd name="connsiteY11" fmla="*/ 1394691 h 1413163"/>
              <a:gd name="connsiteX12" fmla="*/ 4285673 w 5292436"/>
              <a:gd name="connsiteY12" fmla="*/ 1394691 h 1413163"/>
              <a:gd name="connsiteX13" fmla="*/ 4858327 w 5292436"/>
              <a:gd name="connsiteY13" fmla="*/ 1376218 h 1413163"/>
              <a:gd name="connsiteX14" fmla="*/ 5264727 w 5292436"/>
              <a:gd name="connsiteY14" fmla="*/ 1366982 h 1413163"/>
              <a:gd name="connsiteX15" fmla="*/ 5273964 w 5292436"/>
              <a:gd name="connsiteY15" fmla="*/ 1366982 h 1413163"/>
              <a:gd name="connsiteX16" fmla="*/ 5292436 w 5292436"/>
              <a:gd name="connsiteY16" fmla="*/ 1339273 h 1413163"/>
              <a:gd name="connsiteX17" fmla="*/ 5292436 w 5292436"/>
              <a:gd name="connsiteY17" fmla="*/ 1108363 h 1413163"/>
              <a:gd name="connsiteX18" fmla="*/ 5277537 w 5292436"/>
              <a:gd name="connsiteY18" fmla="*/ 849745 h 1413163"/>
              <a:gd name="connsiteX19" fmla="*/ 5227782 w 5292436"/>
              <a:gd name="connsiteY19" fmla="*/ 563418 h 1413163"/>
              <a:gd name="connsiteX20" fmla="*/ 5227782 w 5292436"/>
              <a:gd name="connsiteY20" fmla="*/ 314036 h 1413163"/>
              <a:gd name="connsiteX21" fmla="*/ 5227782 w 5292436"/>
              <a:gd name="connsiteY21" fmla="*/ 27709 h 1413163"/>
              <a:gd name="connsiteX22" fmla="*/ 5190836 w 5292436"/>
              <a:gd name="connsiteY22" fmla="*/ 9236 h 1413163"/>
              <a:gd name="connsiteX23" fmla="*/ 5153891 w 5292436"/>
              <a:gd name="connsiteY23" fmla="*/ 18473 h 1413163"/>
              <a:gd name="connsiteX24" fmla="*/ 4710545 w 5292436"/>
              <a:gd name="connsiteY24" fmla="*/ 46182 h 1413163"/>
              <a:gd name="connsiteX25" fmla="*/ 4045527 w 5292436"/>
              <a:gd name="connsiteY25" fmla="*/ 36945 h 1413163"/>
              <a:gd name="connsiteX26" fmla="*/ 3509818 w 5292436"/>
              <a:gd name="connsiteY26" fmla="*/ 64654 h 1413163"/>
              <a:gd name="connsiteX27" fmla="*/ 2789382 w 5292436"/>
              <a:gd name="connsiteY27" fmla="*/ 36945 h 1413163"/>
              <a:gd name="connsiteX28" fmla="*/ 1967345 w 5292436"/>
              <a:gd name="connsiteY28" fmla="*/ 27709 h 1413163"/>
              <a:gd name="connsiteX29" fmla="*/ 877454 w 5292436"/>
              <a:gd name="connsiteY29" fmla="*/ 18473 h 1413163"/>
              <a:gd name="connsiteX30" fmla="*/ 258618 w 5292436"/>
              <a:gd name="connsiteY30" fmla="*/ 18473 h 1413163"/>
              <a:gd name="connsiteX31" fmla="*/ 18473 w 5292436"/>
              <a:gd name="connsiteY31" fmla="*/ 0 h 1413163"/>
              <a:gd name="connsiteX0" fmla="*/ 18473 w 5292436"/>
              <a:gd name="connsiteY0" fmla="*/ 0 h 1413163"/>
              <a:gd name="connsiteX1" fmla="*/ 27709 w 5292436"/>
              <a:gd name="connsiteY1" fmla="*/ 332509 h 1413163"/>
              <a:gd name="connsiteX2" fmla="*/ 18473 w 5292436"/>
              <a:gd name="connsiteY2" fmla="*/ 646545 h 1413163"/>
              <a:gd name="connsiteX3" fmla="*/ 0 w 5292436"/>
              <a:gd name="connsiteY3" fmla="*/ 969818 h 1413163"/>
              <a:gd name="connsiteX4" fmla="*/ 36945 w 5292436"/>
              <a:gd name="connsiteY4" fmla="*/ 1394691 h 1413163"/>
              <a:gd name="connsiteX5" fmla="*/ 92364 w 5292436"/>
              <a:gd name="connsiteY5" fmla="*/ 1394691 h 1413163"/>
              <a:gd name="connsiteX6" fmla="*/ 378691 w 5292436"/>
              <a:gd name="connsiteY6" fmla="*/ 1394691 h 1413163"/>
              <a:gd name="connsiteX7" fmla="*/ 914400 w 5292436"/>
              <a:gd name="connsiteY7" fmla="*/ 1394691 h 1413163"/>
              <a:gd name="connsiteX8" fmla="*/ 1708727 w 5292436"/>
              <a:gd name="connsiteY8" fmla="*/ 1385454 h 1413163"/>
              <a:gd name="connsiteX9" fmla="*/ 2327564 w 5292436"/>
              <a:gd name="connsiteY9" fmla="*/ 1413163 h 1413163"/>
              <a:gd name="connsiteX10" fmla="*/ 3131127 w 5292436"/>
              <a:gd name="connsiteY10" fmla="*/ 1394691 h 1413163"/>
              <a:gd name="connsiteX11" fmla="*/ 3713018 w 5292436"/>
              <a:gd name="connsiteY11" fmla="*/ 1394691 h 1413163"/>
              <a:gd name="connsiteX12" fmla="*/ 4285673 w 5292436"/>
              <a:gd name="connsiteY12" fmla="*/ 1394691 h 1413163"/>
              <a:gd name="connsiteX13" fmla="*/ 4858327 w 5292436"/>
              <a:gd name="connsiteY13" fmla="*/ 1376218 h 1413163"/>
              <a:gd name="connsiteX14" fmla="*/ 5264727 w 5292436"/>
              <a:gd name="connsiteY14" fmla="*/ 1366982 h 1413163"/>
              <a:gd name="connsiteX15" fmla="*/ 5273964 w 5292436"/>
              <a:gd name="connsiteY15" fmla="*/ 1366982 h 1413163"/>
              <a:gd name="connsiteX16" fmla="*/ 5292436 w 5292436"/>
              <a:gd name="connsiteY16" fmla="*/ 1339273 h 1413163"/>
              <a:gd name="connsiteX17" fmla="*/ 5292436 w 5292436"/>
              <a:gd name="connsiteY17" fmla="*/ 1108363 h 1413163"/>
              <a:gd name="connsiteX18" fmla="*/ 5277537 w 5292436"/>
              <a:gd name="connsiteY18" fmla="*/ 849745 h 1413163"/>
              <a:gd name="connsiteX19" fmla="*/ 5269919 w 5292436"/>
              <a:gd name="connsiteY19" fmla="*/ 584084 h 1413163"/>
              <a:gd name="connsiteX20" fmla="*/ 5227782 w 5292436"/>
              <a:gd name="connsiteY20" fmla="*/ 314036 h 1413163"/>
              <a:gd name="connsiteX21" fmla="*/ 5227782 w 5292436"/>
              <a:gd name="connsiteY21" fmla="*/ 27709 h 1413163"/>
              <a:gd name="connsiteX22" fmla="*/ 5190836 w 5292436"/>
              <a:gd name="connsiteY22" fmla="*/ 9236 h 1413163"/>
              <a:gd name="connsiteX23" fmla="*/ 5153891 w 5292436"/>
              <a:gd name="connsiteY23" fmla="*/ 18473 h 1413163"/>
              <a:gd name="connsiteX24" fmla="*/ 4710545 w 5292436"/>
              <a:gd name="connsiteY24" fmla="*/ 46182 h 1413163"/>
              <a:gd name="connsiteX25" fmla="*/ 4045527 w 5292436"/>
              <a:gd name="connsiteY25" fmla="*/ 36945 h 1413163"/>
              <a:gd name="connsiteX26" fmla="*/ 3509818 w 5292436"/>
              <a:gd name="connsiteY26" fmla="*/ 64654 h 1413163"/>
              <a:gd name="connsiteX27" fmla="*/ 2789382 w 5292436"/>
              <a:gd name="connsiteY27" fmla="*/ 36945 h 1413163"/>
              <a:gd name="connsiteX28" fmla="*/ 1967345 w 5292436"/>
              <a:gd name="connsiteY28" fmla="*/ 27709 h 1413163"/>
              <a:gd name="connsiteX29" fmla="*/ 877454 w 5292436"/>
              <a:gd name="connsiteY29" fmla="*/ 18473 h 1413163"/>
              <a:gd name="connsiteX30" fmla="*/ 258618 w 5292436"/>
              <a:gd name="connsiteY30" fmla="*/ 18473 h 1413163"/>
              <a:gd name="connsiteX31" fmla="*/ 18473 w 5292436"/>
              <a:gd name="connsiteY31" fmla="*/ 0 h 1413163"/>
              <a:gd name="connsiteX0" fmla="*/ 18473 w 5292436"/>
              <a:gd name="connsiteY0" fmla="*/ 11430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8545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18473 w 5292436"/>
              <a:gd name="connsiteY31" fmla="*/ 11430 h 1403927"/>
              <a:gd name="connsiteX0" fmla="*/ 18473 w 5292436"/>
              <a:gd name="connsiteY0" fmla="*/ 11430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8545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18473 w 5292436"/>
              <a:gd name="connsiteY31" fmla="*/ 11430 h 1403927"/>
              <a:gd name="connsiteX0" fmla="*/ 18473 w 5292436"/>
              <a:gd name="connsiteY0" fmla="*/ 11430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8545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18473 w 5292436"/>
              <a:gd name="connsiteY31" fmla="*/ 11430 h 1403927"/>
              <a:gd name="connsiteX0" fmla="*/ 18473 w 5292436"/>
              <a:gd name="connsiteY0" fmla="*/ 11430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8545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18473 w 5292436"/>
              <a:gd name="connsiteY31" fmla="*/ 11430 h 1403927"/>
              <a:gd name="connsiteX0" fmla="*/ 20369 w 5294332"/>
              <a:gd name="connsiteY0" fmla="*/ 11430 h 1403927"/>
              <a:gd name="connsiteX1" fmla="*/ 5706 w 5294332"/>
              <a:gd name="connsiteY1" fmla="*/ 339257 h 1403927"/>
              <a:gd name="connsiteX2" fmla="*/ 20369 w 5294332"/>
              <a:gd name="connsiteY2" fmla="*/ 637309 h 1403927"/>
              <a:gd name="connsiteX3" fmla="*/ 1896 w 5294332"/>
              <a:gd name="connsiteY3" fmla="*/ 960582 h 1403927"/>
              <a:gd name="connsiteX4" fmla="*/ 38841 w 5294332"/>
              <a:gd name="connsiteY4" fmla="*/ 1385455 h 1403927"/>
              <a:gd name="connsiteX5" fmla="*/ 94260 w 5294332"/>
              <a:gd name="connsiteY5" fmla="*/ 1385455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29678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403927"/>
              <a:gd name="connsiteX1" fmla="*/ 5706 w 5294332"/>
              <a:gd name="connsiteY1" fmla="*/ 339257 h 1403927"/>
              <a:gd name="connsiteX2" fmla="*/ 815 w 5294332"/>
              <a:gd name="connsiteY2" fmla="*/ 637310 h 1403927"/>
              <a:gd name="connsiteX3" fmla="*/ 1896 w 5294332"/>
              <a:gd name="connsiteY3" fmla="*/ 960582 h 1403927"/>
              <a:gd name="connsiteX4" fmla="*/ 38841 w 5294332"/>
              <a:gd name="connsiteY4" fmla="*/ 1385455 h 1403927"/>
              <a:gd name="connsiteX5" fmla="*/ 94260 w 5294332"/>
              <a:gd name="connsiteY5" fmla="*/ 1385455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29678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403927"/>
              <a:gd name="connsiteX1" fmla="*/ 5706 w 5294332"/>
              <a:gd name="connsiteY1" fmla="*/ 339257 h 1403927"/>
              <a:gd name="connsiteX2" fmla="*/ 815 w 5294332"/>
              <a:gd name="connsiteY2" fmla="*/ 637310 h 1403927"/>
              <a:gd name="connsiteX3" fmla="*/ 1896 w 5294332"/>
              <a:gd name="connsiteY3" fmla="*/ 960582 h 1403927"/>
              <a:gd name="connsiteX4" fmla="*/ 38841 w 5294332"/>
              <a:gd name="connsiteY4" fmla="*/ 1385455 h 1403927"/>
              <a:gd name="connsiteX5" fmla="*/ 94260 w 5294332"/>
              <a:gd name="connsiteY5" fmla="*/ 1385455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29678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403927"/>
              <a:gd name="connsiteX1" fmla="*/ 5706 w 5294332"/>
              <a:gd name="connsiteY1" fmla="*/ 339257 h 1403927"/>
              <a:gd name="connsiteX2" fmla="*/ 815 w 5294332"/>
              <a:gd name="connsiteY2" fmla="*/ 637310 h 1403927"/>
              <a:gd name="connsiteX3" fmla="*/ 1896 w 5294332"/>
              <a:gd name="connsiteY3" fmla="*/ 960582 h 1403927"/>
              <a:gd name="connsiteX4" fmla="*/ 38841 w 5294332"/>
              <a:gd name="connsiteY4" fmla="*/ 1385455 h 1403927"/>
              <a:gd name="connsiteX5" fmla="*/ 181168 w 5294332"/>
              <a:gd name="connsiteY5" fmla="*/ 1398774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29678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403927"/>
              <a:gd name="connsiteX1" fmla="*/ 5706 w 5294332"/>
              <a:gd name="connsiteY1" fmla="*/ 339257 h 1403927"/>
              <a:gd name="connsiteX2" fmla="*/ 815 w 5294332"/>
              <a:gd name="connsiteY2" fmla="*/ 637310 h 1403927"/>
              <a:gd name="connsiteX3" fmla="*/ 1896 w 5294332"/>
              <a:gd name="connsiteY3" fmla="*/ 960582 h 1403927"/>
              <a:gd name="connsiteX4" fmla="*/ 38841 w 5294332"/>
              <a:gd name="connsiteY4" fmla="*/ 1385455 h 1403927"/>
              <a:gd name="connsiteX5" fmla="*/ 181168 w 5294332"/>
              <a:gd name="connsiteY5" fmla="*/ 1398774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29678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403927"/>
              <a:gd name="connsiteX1" fmla="*/ 5706 w 5294332"/>
              <a:gd name="connsiteY1" fmla="*/ 339257 h 1403927"/>
              <a:gd name="connsiteX2" fmla="*/ 815 w 5294332"/>
              <a:gd name="connsiteY2" fmla="*/ 637310 h 1403927"/>
              <a:gd name="connsiteX3" fmla="*/ 1896 w 5294332"/>
              <a:gd name="connsiteY3" fmla="*/ 960582 h 1403927"/>
              <a:gd name="connsiteX4" fmla="*/ 38841 w 5294332"/>
              <a:gd name="connsiteY4" fmla="*/ 1385455 h 1403927"/>
              <a:gd name="connsiteX5" fmla="*/ 181168 w 5294332"/>
              <a:gd name="connsiteY5" fmla="*/ 1398774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52432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398774"/>
              <a:gd name="connsiteX1" fmla="*/ 5706 w 5294332"/>
              <a:gd name="connsiteY1" fmla="*/ 339257 h 1398774"/>
              <a:gd name="connsiteX2" fmla="*/ 815 w 5294332"/>
              <a:gd name="connsiteY2" fmla="*/ 637310 h 1398774"/>
              <a:gd name="connsiteX3" fmla="*/ 1896 w 5294332"/>
              <a:gd name="connsiteY3" fmla="*/ 960582 h 1398774"/>
              <a:gd name="connsiteX4" fmla="*/ 38841 w 5294332"/>
              <a:gd name="connsiteY4" fmla="*/ 1385455 h 1398774"/>
              <a:gd name="connsiteX5" fmla="*/ 181168 w 5294332"/>
              <a:gd name="connsiteY5" fmla="*/ 1398774 h 1398774"/>
              <a:gd name="connsiteX6" fmla="*/ 380587 w 5294332"/>
              <a:gd name="connsiteY6" fmla="*/ 1385455 h 1398774"/>
              <a:gd name="connsiteX7" fmla="*/ 916296 w 5294332"/>
              <a:gd name="connsiteY7" fmla="*/ 1385455 h 1398774"/>
              <a:gd name="connsiteX8" fmla="*/ 1710623 w 5294332"/>
              <a:gd name="connsiteY8" fmla="*/ 1376218 h 1398774"/>
              <a:gd name="connsiteX9" fmla="*/ 2344629 w 5294332"/>
              <a:gd name="connsiteY9" fmla="*/ 1380678 h 1398774"/>
              <a:gd name="connsiteX10" fmla="*/ 3133023 w 5294332"/>
              <a:gd name="connsiteY10" fmla="*/ 1385455 h 1398774"/>
              <a:gd name="connsiteX11" fmla="*/ 3714914 w 5294332"/>
              <a:gd name="connsiteY11" fmla="*/ 1385455 h 1398774"/>
              <a:gd name="connsiteX12" fmla="*/ 4287569 w 5294332"/>
              <a:gd name="connsiteY12" fmla="*/ 1385455 h 1398774"/>
              <a:gd name="connsiteX13" fmla="*/ 4860223 w 5294332"/>
              <a:gd name="connsiteY13" fmla="*/ 1366982 h 1398774"/>
              <a:gd name="connsiteX14" fmla="*/ 5266623 w 5294332"/>
              <a:gd name="connsiteY14" fmla="*/ 1357746 h 1398774"/>
              <a:gd name="connsiteX15" fmla="*/ 5275860 w 5294332"/>
              <a:gd name="connsiteY15" fmla="*/ 1357746 h 1398774"/>
              <a:gd name="connsiteX16" fmla="*/ 5294332 w 5294332"/>
              <a:gd name="connsiteY16" fmla="*/ 1330037 h 1398774"/>
              <a:gd name="connsiteX17" fmla="*/ 5294332 w 5294332"/>
              <a:gd name="connsiteY17" fmla="*/ 1099127 h 1398774"/>
              <a:gd name="connsiteX18" fmla="*/ 5279433 w 5294332"/>
              <a:gd name="connsiteY18" fmla="*/ 840509 h 1398774"/>
              <a:gd name="connsiteX19" fmla="*/ 5271815 w 5294332"/>
              <a:gd name="connsiteY19" fmla="*/ 574848 h 1398774"/>
              <a:gd name="connsiteX20" fmla="*/ 5252432 w 5294332"/>
              <a:gd name="connsiteY20" fmla="*/ 304800 h 1398774"/>
              <a:gd name="connsiteX21" fmla="*/ 5229678 w 5294332"/>
              <a:gd name="connsiteY21" fmla="*/ 18473 h 1398774"/>
              <a:gd name="connsiteX22" fmla="*/ 5192732 w 5294332"/>
              <a:gd name="connsiteY22" fmla="*/ 0 h 1398774"/>
              <a:gd name="connsiteX23" fmla="*/ 5155787 w 5294332"/>
              <a:gd name="connsiteY23" fmla="*/ 9237 h 1398774"/>
              <a:gd name="connsiteX24" fmla="*/ 4712441 w 5294332"/>
              <a:gd name="connsiteY24" fmla="*/ 36946 h 1398774"/>
              <a:gd name="connsiteX25" fmla="*/ 4047423 w 5294332"/>
              <a:gd name="connsiteY25" fmla="*/ 27709 h 1398774"/>
              <a:gd name="connsiteX26" fmla="*/ 3511714 w 5294332"/>
              <a:gd name="connsiteY26" fmla="*/ 55418 h 1398774"/>
              <a:gd name="connsiteX27" fmla="*/ 2791278 w 5294332"/>
              <a:gd name="connsiteY27" fmla="*/ 27709 h 1398774"/>
              <a:gd name="connsiteX28" fmla="*/ 1969241 w 5294332"/>
              <a:gd name="connsiteY28" fmla="*/ 18473 h 1398774"/>
              <a:gd name="connsiteX29" fmla="*/ 879350 w 5294332"/>
              <a:gd name="connsiteY29" fmla="*/ 9237 h 1398774"/>
              <a:gd name="connsiteX30" fmla="*/ 260514 w 5294332"/>
              <a:gd name="connsiteY30" fmla="*/ 9237 h 1398774"/>
              <a:gd name="connsiteX31" fmla="*/ 20369 w 5294332"/>
              <a:gd name="connsiteY31" fmla="*/ 11430 h 1398774"/>
              <a:gd name="connsiteX0" fmla="*/ 20369 w 5294332"/>
              <a:gd name="connsiteY0" fmla="*/ 11430 h 1398774"/>
              <a:gd name="connsiteX1" fmla="*/ 5706 w 5294332"/>
              <a:gd name="connsiteY1" fmla="*/ 339257 h 1398774"/>
              <a:gd name="connsiteX2" fmla="*/ 815 w 5294332"/>
              <a:gd name="connsiteY2" fmla="*/ 637310 h 1398774"/>
              <a:gd name="connsiteX3" fmla="*/ 1896 w 5294332"/>
              <a:gd name="connsiteY3" fmla="*/ 960582 h 1398774"/>
              <a:gd name="connsiteX4" fmla="*/ 38841 w 5294332"/>
              <a:gd name="connsiteY4" fmla="*/ 1385455 h 1398774"/>
              <a:gd name="connsiteX5" fmla="*/ 181168 w 5294332"/>
              <a:gd name="connsiteY5" fmla="*/ 1398774 h 1398774"/>
              <a:gd name="connsiteX6" fmla="*/ 380587 w 5294332"/>
              <a:gd name="connsiteY6" fmla="*/ 1385455 h 1398774"/>
              <a:gd name="connsiteX7" fmla="*/ 916296 w 5294332"/>
              <a:gd name="connsiteY7" fmla="*/ 1385455 h 1398774"/>
              <a:gd name="connsiteX8" fmla="*/ 1710623 w 5294332"/>
              <a:gd name="connsiteY8" fmla="*/ 1376218 h 1398774"/>
              <a:gd name="connsiteX9" fmla="*/ 2344629 w 5294332"/>
              <a:gd name="connsiteY9" fmla="*/ 1380678 h 1398774"/>
              <a:gd name="connsiteX10" fmla="*/ 3133023 w 5294332"/>
              <a:gd name="connsiteY10" fmla="*/ 1385455 h 1398774"/>
              <a:gd name="connsiteX11" fmla="*/ 3714914 w 5294332"/>
              <a:gd name="connsiteY11" fmla="*/ 1385455 h 1398774"/>
              <a:gd name="connsiteX12" fmla="*/ 4287569 w 5294332"/>
              <a:gd name="connsiteY12" fmla="*/ 1385455 h 1398774"/>
              <a:gd name="connsiteX13" fmla="*/ 4860223 w 5294332"/>
              <a:gd name="connsiteY13" fmla="*/ 1366982 h 1398774"/>
              <a:gd name="connsiteX14" fmla="*/ 5266623 w 5294332"/>
              <a:gd name="connsiteY14" fmla="*/ 1357746 h 1398774"/>
              <a:gd name="connsiteX15" fmla="*/ 5275860 w 5294332"/>
              <a:gd name="connsiteY15" fmla="*/ 1357746 h 1398774"/>
              <a:gd name="connsiteX16" fmla="*/ 5294332 w 5294332"/>
              <a:gd name="connsiteY16" fmla="*/ 1330037 h 1398774"/>
              <a:gd name="connsiteX17" fmla="*/ 5294332 w 5294332"/>
              <a:gd name="connsiteY17" fmla="*/ 1099127 h 1398774"/>
              <a:gd name="connsiteX18" fmla="*/ 5279433 w 5294332"/>
              <a:gd name="connsiteY18" fmla="*/ 840509 h 1398774"/>
              <a:gd name="connsiteX19" fmla="*/ 5271815 w 5294332"/>
              <a:gd name="connsiteY19" fmla="*/ 574848 h 1398774"/>
              <a:gd name="connsiteX20" fmla="*/ 5252432 w 5294332"/>
              <a:gd name="connsiteY20" fmla="*/ 304800 h 1398774"/>
              <a:gd name="connsiteX21" fmla="*/ 5229678 w 5294332"/>
              <a:gd name="connsiteY21" fmla="*/ 18473 h 1398774"/>
              <a:gd name="connsiteX22" fmla="*/ 5192732 w 5294332"/>
              <a:gd name="connsiteY22" fmla="*/ 0 h 1398774"/>
              <a:gd name="connsiteX23" fmla="*/ 5155787 w 5294332"/>
              <a:gd name="connsiteY23" fmla="*/ 9237 h 1398774"/>
              <a:gd name="connsiteX24" fmla="*/ 4712441 w 5294332"/>
              <a:gd name="connsiteY24" fmla="*/ 36946 h 1398774"/>
              <a:gd name="connsiteX25" fmla="*/ 4047423 w 5294332"/>
              <a:gd name="connsiteY25" fmla="*/ 27709 h 1398774"/>
              <a:gd name="connsiteX26" fmla="*/ 3511714 w 5294332"/>
              <a:gd name="connsiteY26" fmla="*/ 32169 h 1398774"/>
              <a:gd name="connsiteX27" fmla="*/ 2791278 w 5294332"/>
              <a:gd name="connsiteY27" fmla="*/ 27709 h 1398774"/>
              <a:gd name="connsiteX28" fmla="*/ 1969241 w 5294332"/>
              <a:gd name="connsiteY28" fmla="*/ 18473 h 1398774"/>
              <a:gd name="connsiteX29" fmla="*/ 879350 w 5294332"/>
              <a:gd name="connsiteY29" fmla="*/ 9237 h 1398774"/>
              <a:gd name="connsiteX30" fmla="*/ 260514 w 5294332"/>
              <a:gd name="connsiteY30" fmla="*/ 9237 h 1398774"/>
              <a:gd name="connsiteX31" fmla="*/ 20369 w 5294332"/>
              <a:gd name="connsiteY31" fmla="*/ 11430 h 1398774"/>
              <a:gd name="connsiteX0" fmla="*/ 20369 w 5294332"/>
              <a:gd name="connsiteY0" fmla="*/ 11430 h 1398774"/>
              <a:gd name="connsiteX1" fmla="*/ 5706 w 5294332"/>
              <a:gd name="connsiteY1" fmla="*/ 339257 h 1398774"/>
              <a:gd name="connsiteX2" fmla="*/ 815 w 5294332"/>
              <a:gd name="connsiteY2" fmla="*/ 637310 h 1398774"/>
              <a:gd name="connsiteX3" fmla="*/ 1896 w 5294332"/>
              <a:gd name="connsiteY3" fmla="*/ 960582 h 1398774"/>
              <a:gd name="connsiteX4" fmla="*/ 38841 w 5294332"/>
              <a:gd name="connsiteY4" fmla="*/ 1385455 h 1398774"/>
              <a:gd name="connsiteX5" fmla="*/ 181168 w 5294332"/>
              <a:gd name="connsiteY5" fmla="*/ 1398774 h 1398774"/>
              <a:gd name="connsiteX6" fmla="*/ 380587 w 5294332"/>
              <a:gd name="connsiteY6" fmla="*/ 1385455 h 1398774"/>
              <a:gd name="connsiteX7" fmla="*/ 916296 w 5294332"/>
              <a:gd name="connsiteY7" fmla="*/ 1385455 h 1398774"/>
              <a:gd name="connsiteX8" fmla="*/ 1710623 w 5294332"/>
              <a:gd name="connsiteY8" fmla="*/ 1376218 h 1398774"/>
              <a:gd name="connsiteX9" fmla="*/ 2344629 w 5294332"/>
              <a:gd name="connsiteY9" fmla="*/ 1380678 h 1398774"/>
              <a:gd name="connsiteX10" fmla="*/ 3133023 w 5294332"/>
              <a:gd name="connsiteY10" fmla="*/ 1385455 h 1398774"/>
              <a:gd name="connsiteX11" fmla="*/ 3714914 w 5294332"/>
              <a:gd name="connsiteY11" fmla="*/ 1385455 h 1398774"/>
              <a:gd name="connsiteX12" fmla="*/ 4287569 w 5294332"/>
              <a:gd name="connsiteY12" fmla="*/ 1385455 h 1398774"/>
              <a:gd name="connsiteX13" fmla="*/ 4860223 w 5294332"/>
              <a:gd name="connsiteY13" fmla="*/ 1366982 h 1398774"/>
              <a:gd name="connsiteX14" fmla="*/ 5266623 w 5294332"/>
              <a:gd name="connsiteY14" fmla="*/ 1357746 h 1398774"/>
              <a:gd name="connsiteX15" fmla="*/ 5275860 w 5294332"/>
              <a:gd name="connsiteY15" fmla="*/ 1357746 h 1398774"/>
              <a:gd name="connsiteX16" fmla="*/ 5294332 w 5294332"/>
              <a:gd name="connsiteY16" fmla="*/ 1330037 h 1398774"/>
              <a:gd name="connsiteX17" fmla="*/ 5294332 w 5294332"/>
              <a:gd name="connsiteY17" fmla="*/ 1099127 h 1398774"/>
              <a:gd name="connsiteX18" fmla="*/ 5279433 w 5294332"/>
              <a:gd name="connsiteY18" fmla="*/ 840509 h 1398774"/>
              <a:gd name="connsiteX19" fmla="*/ 5271815 w 5294332"/>
              <a:gd name="connsiteY19" fmla="*/ 574848 h 1398774"/>
              <a:gd name="connsiteX20" fmla="*/ 5252432 w 5294332"/>
              <a:gd name="connsiteY20" fmla="*/ 304800 h 1398774"/>
              <a:gd name="connsiteX21" fmla="*/ 5229678 w 5294332"/>
              <a:gd name="connsiteY21" fmla="*/ 18473 h 1398774"/>
              <a:gd name="connsiteX22" fmla="*/ 5192732 w 5294332"/>
              <a:gd name="connsiteY22" fmla="*/ 0 h 1398774"/>
              <a:gd name="connsiteX23" fmla="*/ 5155787 w 5294332"/>
              <a:gd name="connsiteY23" fmla="*/ 9237 h 1398774"/>
              <a:gd name="connsiteX24" fmla="*/ 4712441 w 5294332"/>
              <a:gd name="connsiteY24" fmla="*/ 13698 h 1398774"/>
              <a:gd name="connsiteX25" fmla="*/ 4047423 w 5294332"/>
              <a:gd name="connsiteY25" fmla="*/ 27709 h 1398774"/>
              <a:gd name="connsiteX26" fmla="*/ 3511714 w 5294332"/>
              <a:gd name="connsiteY26" fmla="*/ 32169 h 1398774"/>
              <a:gd name="connsiteX27" fmla="*/ 2791278 w 5294332"/>
              <a:gd name="connsiteY27" fmla="*/ 27709 h 1398774"/>
              <a:gd name="connsiteX28" fmla="*/ 1969241 w 5294332"/>
              <a:gd name="connsiteY28" fmla="*/ 18473 h 1398774"/>
              <a:gd name="connsiteX29" fmla="*/ 879350 w 5294332"/>
              <a:gd name="connsiteY29" fmla="*/ 9237 h 1398774"/>
              <a:gd name="connsiteX30" fmla="*/ 260514 w 5294332"/>
              <a:gd name="connsiteY30" fmla="*/ 9237 h 1398774"/>
              <a:gd name="connsiteX31" fmla="*/ 20369 w 5294332"/>
              <a:gd name="connsiteY31" fmla="*/ 11430 h 1398774"/>
              <a:gd name="connsiteX0" fmla="*/ 20369 w 5294332"/>
              <a:gd name="connsiteY0" fmla="*/ 11430 h 1398774"/>
              <a:gd name="connsiteX1" fmla="*/ 5706 w 5294332"/>
              <a:gd name="connsiteY1" fmla="*/ 339257 h 1398774"/>
              <a:gd name="connsiteX2" fmla="*/ 815 w 5294332"/>
              <a:gd name="connsiteY2" fmla="*/ 637310 h 1398774"/>
              <a:gd name="connsiteX3" fmla="*/ 1896 w 5294332"/>
              <a:gd name="connsiteY3" fmla="*/ 960582 h 1398774"/>
              <a:gd name="connsiteX4" fmla="*/ 38841 w 5294332"/>
              <a:gd name="connsiteY4" fmla="*/ 1385455 h 1398774"/>
              <a:gd name="connsiteX5" fmla="*/ 181168 w 5294332"/>
              <a:gd name="connsiteY5" fmla="*/ 1398774 h 1398774"/>
              <a:gd name="connsiteX6" fmla="*/ 380587 w 5294332"/>
              <a:gd name="connsiteY6" fmla="*/ 1385455 h 1398774"/>
              <a:gd name="connsiteX7" fmla="*/ 916296 w 5294332"/>
              <a:gd name="connsiteY7" fmla="*/ 1385455 h 1398774"/>
              <a:gd name="connsiteX8" fmla="*/ 1710623 w 5294332"/>
              <a:gd name="connsiteY8" fmla="*/ 1376218 h 1398774"/>
              <a:gd name="connsiteX9" fmla="*/ 2344629 w 5294332"/>
              <a:gd name="connsiteY9" fmla="*/ 1380678 h 1398774"/>
              <a:gd name="connsiteX10" fmla="*/ 3133023 w 5294332"/>
              <a:gd name="connsiteY10" fmla="*/ 1385455 h 1398774"/>
              <a:gd name="connsiteX11" fmla="*/ 3714914 w 5294332"/>
              <a:gd name="connsiteY11" fmla="*/ 1385455 h 1398774"/>
              <a:gd name="connsiteX12" fmla="*/ 4287569 w 5294332"/>
              <a:gd name="connsiteY12" fmla="*/ 1385455 h 1398774"/>
              <a:gd name="connsiteX13" fmla="*/ 4860223 w 5294332"/>
              <a:gd name="connsiteY13" fmla="*/ 1366982 h 1398774"/>
              <a:gd name="connsiteX14" fmla="*/ 5266623 w 5294332"/>
              <a:gd name="connsiteY14" fmla="*/ 1357746 h 1398774"/>
              <a:gd name="connsiteX15" fmla="*/ 5280979 w 5294332"/>
              <a:gd name="connsiteY15" fmla="*/ 1351470 h 1398774"/>
              <a:gd name="connsiteX16" fmla="*/ 5294332 w 5294332"/>
              <a:gd name="connsiteY16" fmla="*/ 1330037 h 1398774"/>
              <a:gd name="connsiteX17" fmla="*/ 5294332 w 5294332"/>
              <a:gd name="connsiteY17" fmla="*/ 1099127 h 1398774"/>
              <a:gd name="connsiteX18" fmla="*/ 5279433 w 5294332"/>
              <a:gd name="connsiteY18" fmla="*/ 840509 h 1398774"/>
              <a:gd name="connsiteX19" fmla="*/ 5271815 w 5294332"/>
              <a:gd name="connsiteY19" fmla="*/ 574848 h 1398774"/>
              <a:gd name="connsiteX20" fmla="*/ 5252432 w 5294332"/>
              <a:gd name="connsiteY20" fmla="*/ 304800 h 1398774"/>
              <a:gd name="connsiteX21" fmla="*/ 5229678 w 5294332"/>
              <a:gd name="connsiteY21" fmla="*/ 18473 h 1398774"/>
              <a:gd name="connsiteX22" fmla="*/ 5192732 w 5294332"/>
              <a:gd name="connsiteY22" fmla="*/ 0 h 1398774"/>
              <a:gd name="connsiteX23" fmla="*/ 5155787 w 5294332"/>
              <a:gd name="connsiteY23" fmla="*/ 9237 h 1398774"/>
              <a:gd name="connsiteX24" fmla="*/ 4712441 w 5294332"/>
              <a:gd name="connsiteY24" fmla="*/ 13698 h 1398774"/>
              <a:gd name="connsiteX25" fmla="*/ 4047423 w 5294332"/>
              <a:gd name="connsiteY25" fmla="*/ 27709 h 1398774"/>
              <a:gd name="connsiteX26" fmla="*/ 3511714 w 5294332"/>
              <a:gd name="connsiteY26" fmla="*/ 32169 h 1398774"/>
              <a:gd name="connsiteX27" fmla="*/ 2791278 w 5294332"/>
              <a:gd name="connsiteY27" fmla="*/ 27709 h 1398774"/>
              <a:gd name="connsiteX28" fmla="*/ 1969241 w 5294332"/>
              <a:gd name="connsiteY28" fmla="*/ 18473 h 1398774"/>
              <a:gd name="connsiteX29" fmla="*/ 879350 w 5294332"/>
              <a:gd name="connsiteY29" fmla="*/ 9237 h 1398774"/>
              <a:gd name="connsiteX30" fmla="*/ 260514 w 5294332"/>
              <a:gd name="connsiteY30" fmla="*/ 9237 h 1398774"/>
              <a:gd name="connsiteX31" fmla="*/ 20369 w 5294332"/>
              <a:gd name="connsiteY31" fmla="*/ 11430 h 1398774"/>
              <a:gd name="connsiteX0" fmla="*/ 20369 w 5296891"/>
              <a:gd name="connsiteY0" fmla="*/ 11430 h 1398774"/>
              <a:gd name="connsiteX1" fmla="*/ 5706 w 5296891"/>
              <a:gd name="connsiteY1" fmla="*/ 339257 h 1398774"/>
              <a:gd name="connsiteX2" fmla="*/ 815 w 5296891"/>
              <a:gd name="connsiteY2" fmla="*/ 637310 h 1398774"/>
              <a:gd name="connsiteX3" fmla="*/ 1896 w 5296891"/>
              <a:gd name="connsiteY3" fmla="*/ 960582 h 1398774"/>
              <a:gd name="connsiteX4" fmla="*/ 38841 w 5296891"/>
              <a:gd name="connsiteY4" fmla="*/ 1385455 h 1398774"/>
              <a:gd name="connsiteX5" fmla="*/ 181168 w 5296891"/>
              <a:gd name="connsiteY5" fmla="*/ 1398774 h 1398774"/>
              <a:gd name="connsiteX6" fmla="*/ 380587 w 5296891"/>
              <a:gd name="connsiteY6" fmla="*/ 1385455 h 1398774"/>
              <a:gd name="connsiteX7" fmla="*/ 916296 w 5296891"/>
              <a:gd name="connsiteY7" fmla="*/ 1385455 h 1398774"/>
              <a:gd name="connsiteX8" fmla="*/ 1710623 w 5296891"/>
              <a:gd name="connsiteY8" fmla="*/ 1376218 h 1398774"/>
              <a:gd name="connsiteX9" fmla="*/ 2344629 w 5296891"/>
              <a:gd name="connsiteY9" fmla="*/ 1380678 h 1398774"/>
              <a:gd name="connsiteX10" fmla="*/ 3133023 w 5296891"/>
              <a:gd name="connsiteY10" fmla="*/ 1385455 h 1398774"/>
              <a:gd name="connsiteX11" fmla="*/ 3714914 w 5296891"/>
              <a:gd name="connsiteY11" fmla="*/ 1385455 h 1398774"/>
              <a:gd name="connsiteX12" fmla="*/ 4287569 w 5296891"/>
              <a:gd name="connsiteY12" fmla="*/ 1385455 h 1398774"/>
              <a:gd name="connsiteX13" fmla="*/ 4860223 w 5296891"/>
              <a:gd name="connsiteY13" fmla="*/ 1366982 h 1398774"/>
              <a:gd name="connsiteX14" fmla="*/ 5266623 w 5296891"/>
              <a:gd name="connsiteY14" fmla="*/ 1357746 h 1398774"/>
              <a:gd name="connsiteX15" fmla="*/ 5280979 w 5296891"/>
              <a:gd name="connsiteY15" fmla="*/ 1351470 h 1398774"/>
              <a:gd name="connsiteX16" fmla="*/ 5296891 w 5296891"/>
              <a:gd name="connsiteY16" fmla="*/ 1273556 h 1398774"/>
              <a:gd name="connsiteX17" fmla="*/ 5294332 w 5296891"/>
              <a:gd name="connsiteY17" fmla="*/ 1099127 h 1398774"/>
              <a:gd name="connsiteX18" fmla="*/ 5279433 w 5296891"/>
              <a:gd name="connsiteY18" fmla="*/ 840509 h 1398774"/>
              <a:gd name="connsiteX19" fmla="*/ 5271815 w 5296891"/>
              <a:gd name="connsiteY19" fmla="*/ 574848 h 1398774"/>
              <a:gd name="connsiteX20" fmla="*/ 5252432 w 5296891"/>
              <a:gd name="connsiteY20" fmla="*/ 304800 h 1398774"/>
              <a:gd name="connsiteX21" fmla="*/ 5229678 w 5296891"/>
              <a:gd name="connsiteY21" fmla="*/ 18473 h 1398774"/>
              <a:gd name="connsiteX22" fmla="*/ 5192732 w 5296891"/>
              <a:gd name="connsiteY22" fmla="*/ 0 h 1398774"/>
              <a:gd name="connsiteX23" fmla="*/ 5155787 w 5296891"/>
              <a:gd name="connsiteY23" fmla="*/ 9237 h 1398774"/>
              <a:gd name="connsiteX24" fmla="*/ 4712441 w 5296891"/>
              <a:gd name="connsiteY24" fmla="*/ 13698 h 1398774"/>
              <a:gd name="connsiteX25" fmla="*/ 4047423 w 5296891"/>
              <a:gd name="connsiteY25" fmla="*/ 27709 h 1398774"/>
              <a:gd name="connsiteX26" fmla="*/ 3511714 w 5296891"/>
              <a:gd name="connsiteY26" fmla="*/ 32169 h 1398774"/>
              <a:gd name="connsiteX27" fmla="*/ 2791278 w 5296891"/>
              <a:gd name="connsiteY27" fmla="*/ 27709 h 1398774"/>
              <a:gd name="connsiteX28" fmla="*/ 1969241 w 5296891"/>
              <a:gd name="connsiteY28" fmla="*/ 18473 h 1398774"/>
              <a:gd name="connsiteX29" fmla="*/ 879350 w 5296891"/>
              <a:gd name="connsiteY29" fmla="*/ 9237 h 1398774"/>
              <a:gd name="connsiteX30" fmla="*/ 260514 w 5296891"/>
              <a:gd name="connsiteY30" fmla="*/ 9237 h 1398774"/>
              <a:gd name="connsiteX31" fmla="*/ 20369 w 5296891"/>
              <a:gd name="connsiteY31" fmla="*/ 11430 h 1398774"/>
              <a:gd name="connsiteX0" fmla="*/ 20369 w 5296891"/>
              <a:gd name="connsiteY0" fmla="*/ 11430 h 1398774"/>
              <a:gd name="connsiteX1" fmla="*/ 5706 w 5296891"/>
              <a:gd name="connsiteY1" fmla="*/ 339257 h 1398774"/>
              <a:gd name="connsiteX2" fmla="*/ 815 w 5296891"/>
              <a:gd name="connsiteY2" fmla="*/ 637310 h 1398774"/>
              <a:gd name="connsiteX3" fmla="*/ 1896 w 5296891"/>
              <a:gd name="connsiteY3" fmla="*/ 960582 h 1398774"/>
              <a:gd name="connsiteX4" fmla="*/ 38841 w 5296891"/>
              <a:gd name="connsiteY4" fmla="*/ 1385455 h 1398774"/>
              <a:gd name="connsiteX5" fmla="*/ 181168 w 5296891"/>
              <a:gd name="connsiteY5" fmla="*/ 1398774 h 1398774"/>
              <a:gd name="connsiteX6" fmla="*/ 380587 w 5296891"/>
              <a:gd name="connsiteY6" fmla="*/ 1385455 h 1398774"/>
              <a:gd name="connsiteX7" fmla="*/ 916296 w 5296891"/>
              <a:gd name="connsiteY7" fmla="*/ 1385455 h 1398774"/>
              <a:gd name="connsiteX8" fmla="*/ 1710623 w 5296891"/>
              <a:gd name="connsiteY8" fmla="*/ 1376218 h 1398774"/>
              <a:gd name="connsiteX9" fmla="*/ 2344629 w 5296891"/>
              <a:gd name="connsiteY9" fmla="*/ 1380678 h 1398774"/>
              <a:gd name="connsiteX10" fmla="*/ 3133023 w 5296891"/>
              <a:gd name="connsiteY10" fmla="*/ 1385455 h 1398774"/>
              <a:gd name="connsiteX11" fmla="*/ 3714914 w 5296891"/>
              <a:gd name="connsiteY11" fmla="*/ 1385455 h 1398774"/>
              <a:gd name="connsiteX12" fmla="*/ 4287569 w 5296891"/>
              <a:gd name="connsiteY12" fmla="*/ 1385455 h 1398774"/>
              <a:gd name="connsiteX13" fmla="*/ 4860223 w 5296891"/>
              <a:gd name="connsiteY13" fmla="*/ 1366982 h 1398774"/>
              <a:gd name="connsiteX14" fmla="*/ 5194965 w 5296891"/>
              <a:gd name="connsiteY14" fmla="*/ 1357746 h 1398774"/>
              <a:gd name="connsiteX15" fmla="*/ 5280979 w 5296891"/>
              <a:gd name="connsiteY15" fmla="*/ 1351470 h 1398774"/>
              <a:gd name="connsiteX16" fmla="*/ 5296891 w 5296891"/>
              <a:gd name="connsiteY16" fmla="*/ 1273556 h 1398774"/>
              <a:gd name="connsiteX17" fmla="*/ 5294332 w 5296891"/>
              <a:gd name="connsiteY17" fmla="*/ 1099127 h 1398774"/>
              <a:gd name="connsiteX18" fmla="*/ 5279433 w 5296891"/>
              <a:gd name="connsiteY18" fmla="*/ 840509 h 1398774"/>
              <a:gd name="connsiteX19" fmla="*/ 5271815 w 5296891"/>
              <a:gd name="connsiteY19" fmla="*/ 574848 h 1398774"/>
              <a:gd name="connsiteX20" fmla="*/ 5252432 w 5296891"/>
              <a:gd name="connsiteY20" fmla="*/ 304800 h 1398774"/>
              <a:gd name="connsiteX21" fmla="*/ 5229678 w 5296891"/>
              <a:gd name="connsiteY21" fmla="*/ 18473 h 1398774"/>
              <a:gd name="connsiteX22" fmla="*/ 5192732 w 5296891"/>
              <a:gd name="connsiteY22" fmla="*/ 0 h 1398774"/>
              <a:gd name="connsiteX23" fmla="*/ 5155787 w 5296891"/>
              <a:gd name="connsiteY23" fmla="*/ 9237 h 1398774"/>
              <a:gd name="connsiteX24" fmla="*/ 4712441 w 5296891"/>
              <a:gd name="connsiteY24" fmla="*/ 13698 h 1398774"/>
              <a:gd name="connsiteX25" fmla="*/ 4047423 w 5296891"/>
              <a:gd name="connsiteY25" fmla="*/ 27709 h 1398774"/>
              <a:gd name="connsiteX26" fmla="*/ 3511714 w 5296891"/>
              <a:gd name="connsiteY26" fmla="*/ 32169 h 1398774"/>
              <a:gd name="connsiteX27" fmla="*/ 2791278 w 5296891"/>
              <a:gd name="connsiteY27" fmla="*/ 27709 h 1398774"/>
              <a:gd name="connsiteX28" fmla="*/ 1969241 w 5296891"/>
              <a:gd name="connsiteY28" fmla="*/ 18473 h 1398774"/>
              <a:gd name="connsiteX29" fmla="*/ 879350 w 5296891"/>
              <a:gd name="connsiteY29" fmla="*/ 9237 h 1398774"/>
              <a:gd name="connsiteX30" fmla="*/ 260514 w 5296891"/>
              <a:gd name="connsiteY30" fmla="*/ 9237 h 1398774"/>
              <a:gd name="connsiteX31" fmla="*/ 20369 w 5296891"/>
              <a:gd name="connsiteY31" fmla="*/ 11430 h 1398774"/>
              <a:gd name="connsiteX0" fmla="*/ 20369 w 5296891"/>
              <a:gd name="connsiteY0" fmla="*/ 11430 h 1398774"/>
              <a:gd name="connsiteX1" fmla="*/ 5706 w 5296891"/>
              <a:gd name="connsiteY1" fmla="*/ 339257 h 1398774"/>
              <a:gd name="connsiteX2" fmla="*/ 815 w 5296891"/>
              <a:gd name="connsiteY2" fmla="*/ 637310 h 1398774"/>
              <a:gd name="connsiteX3" fmla="*/ 1896 w 5296891"/>
              <a:gd name="connsiteY3" fmla="*/ 960582 h 1398774"/>
              <a:gd name="connsiteX4" fmla="*/ 38841 w 5296891"/>
              <a:gd name="connsiteY4" fmla="*/ 1385455 h 1398774"/>
              <a:gd name="connsiteX5" fmla="*/ 181168 w 5296891"/>
              <a:gd name="connsiteY5" fmla="*/ 1398774 h 1398774"/>
              <a:gd name="connsiteX6" fmla="*/ 380587 w 5296891"/>
              <a:gd name="connsiteY6" fmla="*/ 1385455 h 1398774"/>
              <a:gd name="connsiteX7" fmla="*/ 916296 w 5296891"/>
              <a:gd name="connsiteY7" fmla="*/ 1385455 h 1398774"/>
              <a:gd name="connsiteX8" fmla="*/ 1710623 w 5296891"/>
              <a:gd name="connsiteY8" fmla="*/ 1376218 h 1398774"/>
              <a:gd name="connsiteX9" fmla="*/ 2344629 w 5296891"/>
              <a:gd name="connsiteY9" fmla="*/ 1380678 h 1398774"/>
              <a:gd name="connsiteX10" fmla="*/ 3133023 w 5296891"/>
              <a:gd name="connsiteY10" fmla="*/ 1385455 h 1398774"/>
              <a:gd name="connsiteX11" fmla="*/ 3714914 w 5296891"/>
              <a:gd name="connsiteY11" fmla="*/ 1385455 h 1398774"/>
              <a:gd name="connsiteX12" fmla="*/ 4287569 w 5296891"/>
              <a:gd name="connsiteY12" fmla="*/ 1385455 h 1398774"/>
              <a:gd name="connsiteX13" fmla="*/ 4860223 w 5296891"/>
              <a:gd name="connsiteY13" fmla="*/ 1366982 h 1398774"/>
              <a:gd name="connsiteX14" fmla="*/ 5194965 w 5296891"/>
              <a:gd name="connsiteY14" fmla="*/ 1357746 h 1398774"/>
              <a:gd name="connsiteX15" fmla="*/ 5273301 w 5296891"/>
              <a:gd name="connsiteY15" fmla="*/ 1332644 h 1398774"/>
              <a:gd name="connsiteX16" fmla="*/ 5296891 w 5296891"/>
              <a:gd name="connsiteY16" fmla="*/ 1273556 h 1398774"/>
              <a:gd name="connsiteX17" fmla="*/ 5294332 w 5296891"/>
              <a:gd name="connsiteY17" fmla="*/ 1099127 h 1398774"/>
              <a:gd name="connsiteX18" fmla="*/ 5279433 w 5296891"/>
              <a:gd name="connsiteY18" fmla="*/ 840509 h 1398774"/>
              <a:gd name="connsiteX19" fmla="*/ 5271815 w 5296891"/>
              <a:gd name="connsiteY19" fmla="*/ 574848 h 1398774"/>
              <a:gd name="connsiteX20" fmla="*/ 5252432 w 5296891"/>
              <a:gd name="connsiteY20" fmla="*/ 304800 h 1398774"/>
              <a:gd name="connsiteX21" fmla="*/ 5229678 w 5296891"/>
              <a:gd name="connsiteY21" fmla="*/ 18473 h 1398774"/>
              <a:gd name="connsiteX22" fmla="*/ 5192732 w 5296891"/>
              <a:gd name="connsiteY22" fmla="*/ 0 h 1398774"/>
              <a:gd name="connsiteX23" fmla="*/ 5155787 w 5296891"/>
              <a:gd name="connsiteY23" fmla="*/ 9237 h 1398774"/>
              <a:gd name="connsiteX24" fmla="*/ 4712441 w 5296891"/>
              <a:gd name="connsiteY24" fmla="*/ 13698 h 1398774"/>
              <a:gd name="connsiteX25" fmla="*/ 4047423 w 5296891"/>
              <a:gd name="connsiteY25" fmla="*/ 27709 h 1398774"/>
              <a:gd name="connsiteX26" fmla="*/ 3511714 w 5296891"/>
              <a:gd name="connsiteY26" fmla="*/ 32169 h 1398774"/>
              <a:gd name="connsiteX27" fmla="*/ 2791278 w 5296891"/>
              <a:gd name="connsiteY27" fmla="*/ 27709 h 1398774"/>
              <a:gd name="connsiteX28" fmla="*/ 1969241 w 5296891"/>
              <a:gd name="connsiteY28" fmla="*/ 18473 h 1398774"/>
              <a:gd name="connsiteX29" fmla="*/ 879350 w 5296891"/>
              <a:gd name="connsiteY29" fmla="*/ 9237 h 1398774"/>
              <a:gd name="connsiteX30" fmla="*/ 260514 w 5296891"/>
              <a:gd name="connsiteY30" fmla="*/ 9237 h 1398774"/>
              <a:gd name="connsiteX31" fmla="*/ 20369 w 5296891"/>
              <a:gd name="connsiteY31" fmla="*/ 11430 h 1398774"/>
              <a:gd name="connsiteX0" fmla="*/ 20369 w 5296891"/>
              <a:gd name="connsiteY0" fmla="*/ 11430 h 1398774"/>
              <a:gd name="connsiteX1" fmla="*/ 5706 w 5296891"/>
              <a:gd name="connsiteY1" fmla="*/ 339257 h 1398774"/>
              <a:gd name="connsiteX2" fmla="*/ 815 w 5296891"/>
              <a:gd name="connsiteY2" fmla="*/ 637310 h 1398774"/>
              <a:gd name="connsiteX3" fmla="*/ 1896 w 5296891"/>
              <a:gd name="connsiteY3" fmla="*/ 960582 h 1398774"/>
              <a:gd name="connsiteX4" fmla="*/ 38841 w 5296891"/>
              <a:gd name="connsiteY4" fmla="*/ 1385455 h 1398774"/>
              <a:gd name="connsiteX5" fmla="*/ 181168 w 5296891"/>
              <a:gd name="connsiteY5" fmla="*/ 1398774 h 1398774"/>
              <a:gd name="connsiteX6" fmla="*/ 380587 w 5296891"/>
              <a:gd name="connsiteY6" fmla="*/ 1385455 h 1398774"/>
              <a:gd name="connsiteX7" fmla="*/ 916296 w 5296891"/>
              <a:gd name="connsiteY7" fmla="*/ 1385455 h 1398774"/>
              <a:gd name="connsiteX8" fmla="*/ 1710623 w 5296891"/>
              <a:gd name="connsiteY8" fmla="*/ 1376218 h 1398774"/>
              <a:gd name="connsiteX9" fmla="*/ 2344629 w 5296891"/>
              <a:gd name="connsiteY9" fmla="*/ 1380678 h 1398774"/>
              <a:gd name="connsiteX10" fmla="*/ 3133023 w 5296891"/>
              <a:gd name="connsiteY10" fmla="*/ 1385455 h 1398774"/>
              <a:gd name="connsiteX11" fmla="*/ 3714914 w 5296891"/>
              <a:gd name="connsiteY11" fmla="*/ 1385455 h 1398774"/>
              <a:gd name="connsiteX12" fmla="*/ 4287569 w 5296891"/>
              <a:gd name="connsiteY12" fmla="*/ 1385455 h 1398774"/>
              <a:gd name="connsiteX13" fmla="*/ 4860223 w 5296891"/>
              <a:gd name="connsiteY13" fmla="*/ 1366982 h 1398774"/>
              <a:gd name="connsiteX14" fmla="*/ 5194965 w 5296891"/>
              <a:gd name="connsiteY14" fmla="*/ 1357746 h 1398774"/>
              <a:gd name="connsiteX15" fmla="*/ 5273301 w 5296891"/>
              <a:gd name="connsiteY15" fmla="*/ 1332644 h 1398774"/>
              <a:gd name="connsiteX16" fmla="*/ 5296891 w 5296891"/>
              <a:gd name="connsiteY16" fmla="*/ 1235902 h 1398774"/>
              <a:gd name="connsiteX17" fmla="*/ 5294332 w 5296891"/>
              <a:gd name="connsiteY17" fmla="*/ 1099127 h 1398774"/>
              <a:gd name="connsiteX18" fmla="*/ 5279433 w 5296891"/>
              <a:gd name="connsiteY18" fmla="*/ 840509 h 1398774"/>
              <a:gd name="connsiteX19" fmla="*/ 5271815 w 5296891"/>
              <a:gd name="connsiteY19" fmla="*/ 574848 h 1398774"/>
              <a:gd name="connsiteX20" fmla="*/ 5252432 w 5296891"/>
              <a:gd name="connsiteY20" fmla="*/ 304800 h 1398774"/>
              <a:gd name="connsiteX21" fmla="*/ 5229678 w 5296891"/>
              <a:gd name="connsiteY21" fmla="*/ 18473 h 1398774"/>
              <a:gd name="connsiteX22" fmla="*/ 5192732 w 5296891"/>
              <a:gd name="connsiteY22" fmla="*/ 0 h 1398774"/>
              <a:gd name="connsiteX23" fmla="*/ 5155787 w 5296891"/>
              <a:gd name="connsiteY23" fmla="*/ 9237 h 1398774"/>
              <a:gd name="connsiteX24" fmla="*/ 4712441 w 5296891"/>
              <a:gd name="connsiteY24" fmla="*/ 13698 h 1398774"/>
              <a:gd name="connsiteX25" fmla="*/ 4047423 w 5296891"/>
              <a:gd name="connsiteY25" fmla="*/ 27709 h 1398774"/>
              <a:gd name="connsiteX26" fmla="*/ 3511714 w 5296891"/>
              <a:gd name="connsiteY26" fmla="*/ 32169 h 1398774"/>
              <a:gd name="connsiteX27" fmla="*/ 2791278 w 5296891"/>
              <a:gd name="connsiteY27" fmla="*/ 27709 h 1398774"/>
              <a:gd name="connsiteX28" fmla="*/ 1969241 w 5296891"/>
              <a:gd name="connsiteY28" fmla="*/ 18473 h 1398774"/>
              <a:gd name="connsiteX29" fmla="*/ 879350 w 5296891"/>
              <a:gd name="connsiteY29" fmla="*/ 9237 h 1398774"/>
              <a:gd name="connsiteX30" fmla="*/ 260514 w 5296891"/>
              <a:gd name="connsiteY30" fmla="*/ 9237 h 1398774"/>
              <a:gd name="connsiteX31" fmla="*/ 20369 w 5296891"/>
              <a:gd name="connsiteY31" fmla="*/ 11430 h 1398774"/>
              <a:gd name="connsiteX0" fmla="*/ 20369 w 5297104"/>
              <a:gd name="connsiteY0" fmla="*/ 11430 h 1398774"/>
              <a:gd name="connsiteX1" fmla="*/ 5706 w 5297104"/>
              <a:gd name="connsiteY1" fmla="*/ 339257 h 1398774"/>
              <a:gd name="connsiteX2" fmla="*/ 815 w 5297104"/>
              <a:gd name="connsiteY2" fmla="*/ 637310 h 1398774"/>
              <a:gd name="connsiteX3" fmla="*/ 1896 w 5297104"/>
              <a:gd name="connsiteY3" fmla="*/ 960582 h 1398774"/>
              <a:gd name="connsiteX4" fmla="*/ 38841 w 5297104"/>
              <a:gd name="connsiteY4" fmla="*/ 1385455 h 1398774"/>
              <a:gd name="connsiteX5" fmla="*/ 181168 w 5297104"/>
              <a:gd name="connsiteY5" fmla="*/ 1398774 h 1398774"/>
              <a:gd name="connsiteX6" fmla="*/ 380587 w 5297104"/>
              <a:gd name="connsiteY6" fmla="*/ 1385455 h 1398774"/>
              <a:gd name="connsiteX7" fmla="*/ 916296 w 5297104"/>
              <a:gd name="connsiteY7" fmla="*/ 1385455 h 1398774"/>
              <a:gd name="connsiteX8" fmla="*/ 1710623 w 5297104"/>
              <a:gd name="connsiteY8" fmla="*/ 1376218 h 1398774"/>
              <a:gd name="connsiteX9" fmla="*/ 2344629 w 5297104"/>
              <a:gd name="connsiteY9" fmla="*/ 1380678 h 1398774"/>
              <a:gd name="connsiteX10" fmla="*/ 3133023 w 5297104"/>
              <a:gd name="connsiteY10" fmla="*/ 1385455 h 1398774"/>
              <a:gd name="connsiteX11" fmla="*/ 3714914 w 5297104"/>
              <a:gd name="connsiteY11" fmla="*/ 1385455 h 1398774"/>
              <a:gd name="connsiteX12" fmla="*/ 4287569 w 5297104"/>
              <a:gd name="connsiteY12" fmla="*/ 1385455 h 1398774"/>
              <a:gd name="connsiteX13" fmla="*/ 4860223 w 5297104"/>
              <a:gd name="connsiteY13" fmla="*/ 1366982 h 1398774"/>
              <a:gd name="connsiteX14" fmla="*/ 5194965 w 5297104"/>
              <a:gd name="connsiteY14" fmla="*/ 1357746 h 1398774"/>
              <a:gd name="connsiteX15" fmla="*/ 5273301 w 5297104"/>
              <a:gd name="connsiteY15" fmla="*/ 1332644 h 1398774"/>
              <a:gd name="connsiteX16" fmla="*/ 5296891 w 5297104"/>
              <a:gd name="connsiteY16" fmla="*/ 1235902 h 1398774"/>
              <a:gd name="connsiteX17" fmla="*/ 5294332 w 5297104"/>
              <a:gd name="connsiteY17" fmla="*/ 1099127 h 1398774"/>
              <a:gd name="connsiteX18" fmla="*/ 5279433 w 5297104"/>
              <a:gd name="connsiteY18" fmla="*/ 840509 h 1398774"/>
              <a:gd name="connsiteX19" fmla="*/ 5271815 w 5297104"/>
              <a:gd name="connsiteY19" fmla="*/ 574848 h 1398774"/>
              <a:gd name="connsiteX20" fmla="*/ 5252432 w 5297104"/>
              <a:gd name="connsiteY20" fmla="*/ 304800 h 1398774"/>
              <a:gd name="connsiteX21" fmla="*/ 5229678 w 5297104"/>
              <a:gd name="connsiteY21" fmla="*/ 18473 h 1398774"/>
              <a:gd name="connsiteX22" fmla="*/ 5192732 w 5297104"/>
              <a:gd name="connsiteY22" fmla="*/ 0 h 1398774"/>
              <a:gd name="connsiteX23" fmla="*/ 5155787 w 5297104"/>
              <a:gd name="connsiteY23" fmla="*/ 9237 h 1398774"/>
              <a:gd name="connsiteX24" fmla="*/ 4712441 w 5297104"/>
              <a:gd name="connsiteY24" fmla="*/ 13698 h 1398774"/>
              <a:gd name="connsiteX25" fmla="*/ 4047423 w 5297104"/>
              <a:gd name="connsiteY25" fmla="*/ 27709 h 1398774"/>
              <a:gd name="connsiteX26" fmla="*/ 3511714 w 5297104"/>
              <a:gd name="connsiteY26" fmla="*/ 32169 h 1398774"/>
              <a:gd name="connsiteX27" fmla="*/ 2791278 w 5297104"/>
              <a:gd name="connsiteY27" fmla="*/ 27709 h 1398774"/>
              <a:gd name="connsiteX28" fmla="*/ 1969241 w 5297104"/>
              <a:gd name="connsiteY28" fmla="*/ 18473 h 1398774"/>
              <a:gd name="connsiteX29" fmla="*/ 879350 w 5297104"/>
              <a:gd name="connsiteY29" fmla="*/ 9237 h 1398774"/>
              <a:gd name="connsiteX30" fmla="*/ 260514 w 5297104"/>
              <a:gd name="connsiteY30" fmla="*/ 9237 h 1398774"/>
              <a:gd name="connsiteX31" fmla="*/ 20369 w 5297104"/>
              <a:gd name="connsiteY31" fmla="*/ 11430 h 1398774"/>
              <a:gd name="connsiteX0" fmla="*/ 20369 w 5297031"/>
              <a:gd name="connsiteY0" fmla="*/ 11430 h 1398774"/>
              <a:gd name="connsiteX1" fmla="*/ 5706 w 5297031"/>
              <a:gd name="connsiteY1" fmla="*/ 339257 h 1398774"/>
              <a:gd name="connsiteX2" fmla="*/ 815 w 5297031"/>
              <a:gd name="connsiteY2" fmla="*/ 637310 h 1398774"/>
              <a:gd name="connsiteX3" fmla="*/ 1896 w 5297031"/>
              <a:gd name="connsiteY3" fmla="*/ 960582 h 1398774"/>
              <a:gd name="connsiteX4" fmla="*/ 38841 w 5297031"/>
              <a:gd name="connsiteY4" fmla="*/ 1385455 h 1398774"/>
              <a:gd name="connsiteX5" fmla="*/ 181168 w 5297031"/>
              <a:gd name="connsiteY5" fmla="*/ 1398774 h 1398774"/>
              <a:gd name="connsiteX6" fmla="*/ 380587 w 5297031"/>
              <a:gd name="connsiteY6" fmla="*/ 1385455 h 1398774"/>
              <a:gd name="connsiteX7" fmla="*/ 916296 w 5297031"/>
              <a:gd name="connsiteY7" fmla="*/ 1385455 h 1398774"/>
              <a:gd name="connsiteX8" fmla="*/ 1710623 w 5297031"/>
              <a:gd name="connsiteY8" fmla="*/ 1376218 h 1398774"/>
              <a:gd name="connsiteX9" fmla="*/ 2344629 w 5297031"/>
              <a:gd name="connsiteY9" fmla="*/ 1380678 h 1398774"/>
              <a:gd name="connsiteX10" fmla="*/ 3133023 w 5297031"/>
              <a:gd name="connsiteY10" fmla="*/ 1385455 h 1398774"/>
              <a:gd name="connsiteX11" fmla="*/ 3714914 w 5297031"/>
              <a:gd name="connsiteY11" fmla="*/ 1385455 h 1398774"/>
              <a:gd name="connsiteX12" fmla="*/ 4287569 w 5297031"/>
              <a:gd name="connsiteY12" fmla="*/ 1385455 h 1398774"/>
              <a:gd name="connsiteX13" fmla="*/ 4860223 w 5297031"/>
              <a:gd name="connsiteY13" fmla="*/ 1366982 h 1398774"/>
              <a:gd name="connsiteX14" fmla="*/ 5194965 w 5297031"/>
              <a:gd name="connsiteY14" fmla="*/ 1357746 h 1398774"/>
              <a:gd name="connsiteX15" fmla="*/ 5263063 w 5297031"/>
              <a:gd name="connsiteY15" fmla="*/ 1320092 h 1398774"/>
              <a:gd name="connsiteX16" fmla="*/ 5296891 w 5297031"/>
              <a:gd name="connsiteY16" fmla="*/ 1235902 h 1398774"/>
              <a:gd name="connsiteX17" fmla="*/ 5294332 w 5297031"/>
              <a:gd name="connsiteY17" fmla="*/ 1099127 h 1398774"/>
              <a:gd name="connsiteX18" fmla="*/ 5279433 w 5297031"/>
              <a:gd name="connsiteY18" fmla="*/ 840509 h 1398774"/>
              <a:gd name="connsiteX19" fmla="*/ 5271815 w 5297031"/>
              <a:gd name="connsiteY19" fmla="*/ 574848 h 1398774"/>
              <a:gd name="connsiteX20" fmla="*/ 5252432 w 5297031"/>
              <a:gd name="connsiteY20" fmla="*/ 304800 h 1398774"/>
              <a:gd name="connsiteX21" fmla="*/ 5229678 w 5297031"/>
              <a:gd name="connsiteY21" fmla="*/ 18473 h 1398774"/>
              <a:gd name="connsiteX22" fmla="*/ 5192732 w 5297031"/>
              <a:gd name="connsiteY22" fmla="*/ 0 h 1398774"/>
              <a:gd name="connsiteX23" fmla="*/ 5155787 w 5297031"/>
              <a:gd name="connsiteY23" fmla="*/ 9237 h 1398774"/>
              <a:gd name="connsiteX24" fmla="*/ 4712441 w 5297031"/>
              <a:gd name="connsiteY24" fmla="*/ 13698 h 1398774"/>
              <a:gd name="connsiteX25" fmla="*/ 4047423 w 5297031"/>
              <a:gd name="connsiteY25" fmla="*/ 27709 h 1398774"/>
              <a:gd name="connsiteX26" fmla="*/ 3511714 w 5297031"/>
              <a:gd name="connsiteY26" fmla="*/ 32169 h 1398774"/>
              <a:gd name="connsiteX27" fmla="*/ 2791278 w 5297031"/>
              <a:gd name="connsiteY27" fmla="*/ 27709 h 1398774"/>
              <a:gd name="connsiteX28" fmla="*/ 1969241 w 5297031"/>
              <a:gd name="connsiteY28" fmla="*/ 18473 h 1398774"/>
              <a:gd name="connsiteX29" fmla="*/ 879350 w 5297031"/>
              <a:gd name="connsiteY29" fmla="*/ 9237 h 1398774"/>
              <a:gd name="connsiteX30" fmla="*/ 260514 w 5297031"/>
              <a:gd name="connsiteY30" fmla="*/ 9237 h 1398774"/>
              <a:gd name="connsiteX31" fmla="*/ 20369 w 5297031"/>
              <a:gd name="connsiteY31" fmla="*/ 11430 h 1398774"/>
              <a:gd name="connsiteX0" fmla="*/ 20369 w 5297020"/>
              <a:gd name="connsiteY0" fmla="*/ 11430 h 1398774"/>
              <a:gd name="connsiteX1" fmla="*/ 5706 w 5297020"/>
              <a:gd name="connsiteY1" fmla="*/ 339257 h 1398774"/>
              <a:gd name="connsiteX2" fmla="*/ 815 w 5297020"/>
              <a:gd name="connsiteY2" fmla="*/ 637310 h 1398774"/>
              <a:gd name="connsiteX3" fmla="*/ 1896 w 5297020"/>
              <a:gd name="connsiteY3" fmla="*/ 960582 h 1398774"/>
              <a:gd name="connsiteX4" fmla="*/ 38841 w 5297020"/>
              <a:gd name="connsiteY4" fmla="*/ 1385455 h 1398774"/>
              <a:gd name="connsiteX5" fmla="*/ 181168 w 5297020"/>
              <a:gd name="connsiteY5" fmla="*/ 1398774 h 1398774"/>
              <a:gd name="connsiteX6" fmla="*/ 380587 w 5297020"/>
              <a:gd name="connsiteY6" fmla="*/ 1385455 h 1398774"/>
              <a:gd name="connsiteX7" fmla="*/ 916296 w 5297020"/>
              <a:gd name="connsiteY7" fmla="*/ 1385455 h 1398774"/>
              <a:gd name="connsiteX8" fmla="*/ 1710623 w 5297020"/>
              <a:gd name="connsiteY8" fmla="*/ 1376218 h 1398774"/>
              <a:gd name="connsiteX9" fmla="*/ 2344629 w 5297020"/>
              <a:gd name="connsiteY9" fmla="*/ 1380678 h 1398774"/>
              <a:gd name="connsiteX10" fmla="*/ 3133023 w 5297020"/>
              <a:gd name="connsiteY10" fmla="*/ 1385455 h 1398774"/>
              <a:gd name="connsiteX11" fmla="*/ 3714914 w 5297020"/>
              <a:gd name="connsiteY11" fmla="*/ 1385455 h 1398774"/>
              <a:gd name="connsiteX12" fmla="*/ 4287569 w 5297020"/>
              <a:gd name="connsiteY12" fmla="*/ 1385455 h 1398774"/>
              <a:gd name="connsiteX13" fmla="*/ 4860223 w 5297020"/>
              <a:gd name="connsiteY13" fmla="*/ 1366982 h 1398774"/>
              <a:gd name="connsiteX14" fmla="*/ 5194965 w 5297020"/>
              <a:gd name="connsiteY14" fmla="*/ 1357746 h 1398774"/>
              <a:gd name="connsiteX15" fmla="*/ 5260504 w 5297020"/>
              <a:gd name="connsiteY15" fmla="*/ 1316954 h 1398774"/>
              <a:gd name="connsiteX16" fmla="*/ 5296891 w 5297020"/>
              <a:gd name="connsiteY16" fmla="*/ 1235902 h 1398774"/>
              <a:gd name="connsiteX17" fmla="*/ 5294332 w 5297020"/>
              <a:gd name="connsiteY17" fmla="*/ 1099127 h 1398774"/>
              <a:gd name="connsiteX18" fmla="*/ 5279433 w 5297020"/>
              <a:gd name="connsiteY18" fmla="*/ 840509 h 1398774"/>
              <a:gd name="connsiteX19" fmla="*/ 5271815 w 5297020"/>
              <a:gd name="connsiteY19" fmla="*/ 574848 h 1398774"/>
              <a:gd name="connsiteX20" fmla="*/ 5252432 w 5297020"/>
              <a:gd name="connsiteY20" fmla="*/ 304800 h 1398774"/>
              <a:gd name="connsiteX21" fmla="*/ 5229678 w 5297020"/>
              <a:gd name="connsiteY21" fmla="*/ 18473 h 1398774"/>
              <a:gd name="connsiteX22" fmla="*/ 5192732 w 5297020"/>
              <a:gd name="connsiteY22" fmla="*/ 0 h 1398774"/>
              <a:gd name="connsiteX23" fmla="*/ 5155787 w 5297020"/>
              <a:gd name="connsiteY23" fmla="*/ 9237 h 1398774"/>
              <a:gd name="connsiteX24" fmla="*/ 4712441 w 5297020"/>
              <a:gd name="connsiteY24" fmla="*/ 13698 h 1398774"/>
              <a:gd name="connsiteX25" fmla="*/ 4047423 w 5297020"/>
              <a:gd name="connsiteY25" fmla="*/ 27709 h 1398774"/>
              <a:gd name="connsiteX26" fmla="*/ 3511714 w 5297020"/>
              <a:gd name="connsiteY26" fmla="*/ 32169 h 1398774"/>
              <a:gd name="connsiteX27" fmla="*/ 2791278 w 5297020"/>
              <a:gd name="connsiteY27" fmla="*/ 27709 h 1398774"/>
              <a:gd name="connsiteX28" fmla="*/ 1969241 w 5297020"/>
              <a:gd name="connsiteY28" fmla="*/ 18473 h 1398774"/>
              <a:gd name="connsiteX29" fmla="*/ 879350 w 5297020"/>
              <a:gd name="connsiteY29" fmla="*/ 9237 h 1398774"/>
              <a:gd name="connsiteX30" fmla="*/ 260514 w 5297020"/>
              <a:gd name="connsiteY30" fmla="*/ 9237 h 1398774"/>
              <a:gd name="connsiteX31" fmla="*/ 20369 w 5297020"/>
              <a:gd name="connsiteY31" fmla="*/ 11430 h 1398774"/>
              <a:gd name="connsiteX0" fmla="*/ 20369 w 5297020"/>
              <a:gd name="connsiteY0" fmla="*/ 11430 h 1398774"/>
              <a:gd name="connsiteX1" fmla="*/ 5706 w 5297020"/>
              <a:gd name="connsiteY1" fmla="*/ 339257 h 1398774"/>
              <a:gd name="connsiteX2" fmla="*/ 815 w 5297020"/>
              <a:gd name="connsiteY2" fmla="*/ 637310 h 1398774"/>
              <a:gd name="connsiteX3" fmla="*/ 1896 w 5297020"/>
              <a:gd name="connsiteY3" fmla="*/ 960582 h 1398774"/>
              <a:gd name="connsiteX4" fmla="*/ 38841 w 5297020"/>
              <a:gd name="connsiteY4" fmla="*/ 1385455 h 1398774"/>
              <a:gd name="connsiteX5" fmla="*/ 181168 w 5297020"/>
              <a:gd name="connsiteY5" fmla="*/ 1398774 h 1398774"/>
              <a:gd name="connsiteX6" fmla="*/ 380587 w 5297020"/>
              <a:gd name="connsiteY6" fmla="*/ 1385455 h 1398774"/>
              <a:gd name="connsiteX7" fmla="*/ 916296 w 5297020"/>
              <a:gd name="connsiteY7" fmla="*/ 1385455 h 1398774"/>
              <a:gd name="connsiteX8" fmla="*/ 1710623 w 5297020"/>
              <a:gd name="connsiteY8" fmla="*/ 1376218 h 1398774"/>
              <a:gd name="connsiteX9" fmla="*/ 2344629 w 5297020"/>
              <a:gd name="connsiteY9" fmla="*/ 1380678 h 1398774"/>
              <a:gd name="connsiteX10" fmla="*/ 3133023 w 5297020"/>
              <a:gd name="connsiteY10" fmla="*/ 1385455 h 1398774"/>
              <a:gd name="connsiteX11" fmla="*/ 3714914 w 5297020"/>
              <a:gd name="connsiteY11" fmla="*/ 1385455 h 1398774"/>
              <a:gd name="connsiteX12" fmla="*/ 4287569 w 5297020"/>
              <a:gd name="connsiteY12" fmla="*/ 1385455 h 1398774"/>
              <a:gd name="connsiteX13" fmla="*/ 4860223 w 5297020"/>
              <a:gd name="connsiteY13" fmla="*/ 1366982 h 1398774"/>
              <a:gd name="connsiteX14" fmla="*/ 5194965 w 5297020"/>
              <a:gd name="connsiteY14" fmla="*/ 1357746 h 1398774"/>
              <a:gd name="connsiteX15" fmla="*/ 5260504 w 5297020"/>
              <a:gd name="connsiteY15" fmla="*/ 1316954 h 1398774"/>
              <a:gd name="connsiteX16" fmla="*/ 5296891 w 5297020"/>
              <a:gd name="connsiteY16" fmla="*/ 1235902 h 1398774"/>
              <a:gd name="connsiteX17" fmla="*/ 5294332 w 5297020"/>
              <a:gd name="connsiteY17" fmla="*/ 1099127 h 1398774"/>
              <a:gd name="connsiteX18" fmla="*/ 5279433 w 5297020"/>
              <a:gd name="connsiteY18" fmla="*/ 840509 h 1398774"/>
              <a:gd name="connsiteX19" fmla="*/ 5271815 w 5297020"/>
              <a:gd name="connsiteY19" fmla="*/ 574848 h 1398774"/>
              <a:gd name="connsiteX20" fmla="*/ 5252432 w 5297020"/>
              <a:gd name="connsiteY20" fmla="*/ 304800 h 1398774"/>
              <a:gd name="connsiteX21" fmla="*/ 5229678 w 5297020"/>
              <a:gd name="connsiteY21" fmla="*/ 18473 h 1398774"/>
              <a:gd name="connsiteX22" fmla="*/ 5192732 w 5297020"/>
              <a:gd name="connsiteY22" fmla="*/ 0 h 1398774"/>
              <a:gd name="connsiteX23" fmla="*/ 5155787 w 5297020"/>
              <a:gd name="connsiteY23" fmla="*/ 9237 h 1398774"/>
              <a:gd name="connsiteX24" fmla="*/ 4712441 w 5297020"/>
              <a:gd name="connsiteY24" fmla="*/ 13698 h 1398774"/>
              <a:gd name="connsiteX25" fmla="*/ 4047423 w 5297020"/>
              <a:gd name="connsiteY25" fmla="*/ 27709 h 1398774"/>
              <a:gd name="connsiteX26" fmla="*/ 3511714 w 5297020"/>
              <a:gd name="connsiteY26" fmla="*/ 32169 h 1398774"/>
              <a:gd name="connsiteX27" fmla="*/ 2791278 w 5297020"/>
              <a:gd name="connsiteY27" fmla="*/ 27709 h 1398774"/>
              <a:gd name="connsiteX28" fmla="*/ 1969241 w 5297020"/>
              <a:gd name="connsiteY28" fmla="*/ 18473 h 1398774"/>
              <a:gd name="connsiteX29" fmla="*/ 879350 w 5297020"/>
              <a:gd name="connsiteY29" fmla="*/ 9237 h 1398774"/>
              <a:gd name="connsiteX30" fmla="*/ 260514 w 5297020"/>
              <a:gd name="connsiteY30" fmla="*/ 9237 h 1398774"/>
              <a:gd name="connsiteX31" fmla="*/ 20369 w 5297020"/>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29678 w 5297717"/>
              <a:gd name="connsiteY21" fmla="*/ 18473 h 1398774"/>
              <a:gd name="connsiteX22" fmla="*/ 5192732 w 5297717"/>
              <a:gd name="connsiteY22" fmla="*/ 0 h 1398774"/>
              <a:gd name="connsiteX23" fmla="*/ 5155787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65508 w 5297717"/>
              <a:gd name="connsiteY21" fmla="*/ 71815 h 1398774"/>
              <a:gd name="connsiteX22" fmla="*/ 5192732 w 5297717"/>
              <a:gd name="connsiteY22" fmla="*/ 0 h 1398774"/>
              <a:gd name="connsiteX23" fmla="*/ 5155787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65508 w 5297717"/>
              <a:gd name="connsiteY21" fmla="*/ 71815 h 1398774"/>
              <a:gd name="connsiteX22" fmla="*/ 5249036 w 5297717"/>
              <a:gd name="connsiteY22" fmla="*/ 0 h 1398774"/>
              <a:gd name="connsiteX23" fmla="*/ 5155787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65509 w 5297717"/>
              <a:gd name="connsiteY21" fmla="*/ 143985 h 1398774"/>
              <a:gd name="connsiteX22" fmla="*/ 5249036 w 5297717"/>
              <a:gd name="connsiteY22" fmla="*/ 0 h 1398774"/>
              <a:gd name="connsiteX23" fmla="*/ 5155787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65509 w 5297717"/>
              <a:gd name="connsiteY21" fmla="*/ 143985 h 1398774"/>
              <a:gd name="connsiteX22" fmla="*/ 5249036 w 5297717"/>
              <a:gd name="connsiteY22" fmla="*/ 0 h 1398774"/>
              <a:gd name="connsiteX23" fmla="*/ 5155787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65509 w 5297717"/>
              <a:gd name="connsiteY21" fmla="*/ 143985 h 1398774"/>
              <a:gd name="connsiteX22" fmla="*/ 5249036 w 5297717"/>
              <a:gd name="connsiteY22" fmla="*/ 0 h 1398774"/>
              <a:gd name="connsiteX23" fmla="*/ 5055976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57831 w 5297717"/>
              <a:gd name="connsiteY21" fmla="*/ 150261 h 1398774"/>
              <a:gd name="connsiteX22" fmla="*/ 5249036 w 5297717"/>
              <a:gd name="connsiteY22" fmla="*/ 0 h 1398774"/>
              <a:gd name="connsiteX23" fmla="*/ 5055976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57831 w 5297717"/>
              <a:gd name="connsiteY21" fmla="*/ 150261 h 1398774"/>
              <a:gd name="connsiteX22" fmla="*/ 5249036 w 5297717"/>
              <a:gd name="connsiteY22" fmla="*/ 0 h 1398774"/>
              <a:gd name="connsiteX23" fmla="*/ 5055976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5740 h 1403084"/>
              <a:gd name="connsiteX1" fmla="*/ 5706 w 5297717"/>
              <a:gd name="connsiteY1" fmla="*/ 343567 h 1403084"/>
              <a:gd name="connsiteX2" fmla="*/ 815 w 5297717"/>
              <a:gd name="connsiteY2" fmla="*/ 641620 h 1403084"/>
              <a:gd name="connsiteX3" fmla="*/ 1896 w 5297717"/>
              <a:gd name="connsiteY3" fmla="*/ 964892 h 1403084"/>
              <a:gd name="connsiteX4" fmla="*/ 38841 w 5297717"/>
              <a:gd name="connsiteY4" fmla="*/ 1389765 h 1403084"/>
              <a:gd name="connsiteX5" fmla="*/ 181168 w 5297717"/>
              <a:gd name="connsiteY5" fmla="*/ 1403084 h 1403084"/>
              <a:gd name="connsiteX6" fmla="*/ 380587 w 5297717"/>
              <a:gd name="connsiteY6" fmla="*/ 1389765 h 1403084"/>
              <a:gd name="connsiteX7" fmla="*/ 916296 w 5297717"/>
              <a:gd name="connsiteY7" fmla="*/ 1389765 h 1403084"/>
              <a:gd name="connsiteX8" fmla="*/ 1710623 w 5297717"/>
              <a:gd name="connsiteY8" fmla="*/ 1380528 h 1403084"/>
              <a:gd name="connsiteX9" fmla="*/ 2344629 w 5297717"/>
              <a:gd name="connsiteY9" fmla="*/ 1384988 h 1403084"/>
              <a:gd name="connsiteX10" fmla="*/ 3133023 w 5297717"/>
              <a:gd name="connsiteY10" fmla="*/ 1389765 h 1403084"/>
              <a:gd name="connsiteX11" fmla="*/ 3714914 w 5297717"/>
              <a:gd name="connsiteY11" fmla="*/ 1389765 h 1403084"/>
              <a:gd name="connsiteX12" fmla="*/ 4287569 w 5297717"/>
              <a:gd name="connsiteY12" fmla="*/ 1389765 h 1403084"/>
              <a:gd name="connsiteX13" fmla="*/ 4860223 w 5297717"/>
              <a:gd name="connsiteY13" fmla="*/ 1371292 h 1403084"/>
              <a:gd name="connsiteX14" fmla="*/ 5194965 w 5297717"/>
              <a:gd name="connsiteY14" fmla="*/ 1362056 h 1403084"/>
              <a:gd name="connsiteX15" fmla="*/ 5288656 w 5297717"/>
              <a:gd name="connsiteY15" fmla="*/ 1321264 h 1403084"/>
              <a:gd name="connsiteX16" fmla="*/ 5296891 w 5297717"/>
              <a:gd name="connsiteY16" fmla="*/ 1240212 h 1403084"/>
              <a:gd name="connsiteX17" fmla="*/ 5294332 w 5297717"/>
              <a:gd name="connsiteY17" fmla="*/ 1103437 h 1403084"/>
              <a:gd name="connsiteX18" fmla="*/ 5279433 w 5297717"/>
              <a:gd name="connsiteY18" fmla="*/ 844819 h 1403084"/>
              <a:gd name="connsiteX19" fmla="*/ 5271815 w 5297717"/>
              <a:gd name="connsiteY19" fmla="*/ 579158 h 1403084"/>
              <a:gd name="connsiteX20" fmla="*/ 5252432 w 5297717"/>
              <a:gd name="connsiteY20" fmla="*/ 309110 h 1403084"/>
              <a:gd name="connsiteX21" fmla="*/ 5257831 w 5297717"/>
              <a:gd name="connsiteY21" fmla="*/ 154571 h 1403084"/>
              <a:gd name="connsiteX22" fmla="*/ 5249036 w 5297717"/>
              <a:gd name="connsiteY22" fmla="*/ 4310 h 1403084"/>
              <a:gd name="connsiteX23" fmla="*/ 5055976 w 5297717"/>
              <a:gd name="connsiteY23" fmla="*/ 13547 h 1403084"/>
              <a:gd name="connsiteX24" fmla="*/ 4712441 w 5297717"/>
              <a:gd name="connsiteY24" fmla="*/ 18008 h 1403084"/>
              <a:gd name="connsiteX25" fmla="*/ 4047423 w 5297717"/>
              <a:gd name="connsiteY25" fmla="*/ 32019 h 1403084"/>
              <a:gd name="connsiteX26" fmla="*/ 3511714 w 5297717"/>
              <a:gd name="connsiteY26" fmla="*/ 36479 h 1403084"/>
              <a:gd name="connsiteX27" fmla="*/ 2791278 w 5297717"/>
              <a:gd name="connsiteY27" fmla="*/ 32019 h 1403084"/>
              <a:gd name="connsiteX28" fmla="*/ 1969241 w 5297717"/>
              <a:gd name="connsiteY28" fmla="*/ 22783 h 1403084"/>
              <a:gd name="connsiteX29" fmla="*/ 879350 w 5297717"/>
              <a:gd name="connsiteY29" fmla="*/ 13547 h 1403084"/>
              <a:gd name="connsiteX30" fmla="*/ 260514 w 5297717"/>
              <a:gd name="connsiteY30" fmla="*/ 13547 h 1403084"/>
              <a:gd name="connsiteX31" fmla="*/ 20369 w 5297717"/>
              <a:gd name="connsiteY31" fmla="*/ 15740 h 1403084"/>
              <a:gd name="connsiteX0" fmla="*/ 20369 w 5297717"/>
              <a:gd name="connsiteY0" fmla="*/ 17840 h 1405184"/>
              <a:gd name="connsiteX1" fmla="*/ 5706 w 5297717"/>
              <a:gd name="connsiteY1" fmla="*/ 345667 h 1405184"/>
              <a:gd name="connsiteX2" fmla="*/ 815 w 5297717"/>
              <a:gd name="connsiteY2" fmla="*/ 643720 h 1405184"/>
              <a:gd name="connsiteX3" fmla="*/ 1896 w 5297717"/>
              <a:gd name="connsiteY3" fmla="*/ 966992 h 1405184"/>
              <a:gd name="connsiteX4" fmla="*/ 38841 w 5297717"/>
              <a:gd name="connsiteY4" fmla="*/ 1391865 h 1405184"/>
              <a:gd name="connsiteX5" fmla="*/ 181168 w 5297717"/>
              <a:gd name="connsiteY5" fmla="*/ 1405184 h 1405184"/>
              <a:gd name="connsiteX6" fmla="*/ 380587 w 5297717"/>
              <a:gd name="connsiteY6" fmla="*/ 1391865 h 1405184"/>
              <a:gd name="connsiteX7" fmla="*/ 916296 w 5297717"/>
              <a:gd name="connsiteY7" fmla="*/ 1391865 h 1405184"/>
              <a:gd name="connsiteX8" fmla="*/ 1710623 w 5297717"/>
              <a:gd name="connsiteY8" fmla="*/ 1382628 h 1405184"/>
              <a:gd name="connsiteX9" fmla="*/ 2344629 w 5297717"/>
              <a:gd name="connsiteY9" fmla="*/ 1387088 h 1405184"/>
              <a:gd name="connsiteX10" fmla="*/ 3133023 w 5297717"/>
              <a:gd name="connsiteY10" fmla="*/ 1391865 h 1405184"/>
              <a:gd name="connsiteX11" fmla="*/ 3714914 w 5297717"/>
              <a:gd name="connsiteY11" fmla="*/ 1391865 h 1405184"/>
              <a:gd name="connsiteX12" fmla="*/ 4287569 w 5297717"/>
              <a:gd name="connsiteY12" fmla="*/ 1391865 h 1405184"/>
              <a:gd name="connsiteX13" fmla="*/ 4860223 w 5297717"/>
              <a:gd name="connsiteY13" fmla="*/ 1373392 h 1405184"/>
              <a:gd name="connsiteX14" fmla="*/ 5194965 w 5297717"/>
              <a:gd name="connsiteY14" fmla="*/ 1364156 h 1405184"/>
              <a:gd name="connsiteX15" fmla="*/ 5288656 w 5297717"/>
              <a:gd name="connsiteY15" fmla="*/ 1323364 h 1405184"/>
              <a:gd name="connsiteX16" fmla="*/ 5296891 w 5297717"/>
              <a:gd name="connsiteY16" fmla="*/ 1242312 h 1405184"/>
              <a:gd name="connsiteX17" fmla="*/ 5294332 w 5297717"/>
              <a:gd name="connsiteY17" fmla="*/ 1105537 h 1405184"/>
              <a:gd name="connsiteX18" fmla="*/ 5279433 w 5297717"/>
              <a:gd name="connsiteY18" fmla="*/ 846919 h 1405184"/>
              <a:gd name="connsiteX19" fmla="*/ 5271815 w 5297717"/>
              <a:gd name="connsiteY19" fmla="*/ 581258 h 1405184"/>
              <a:gd name="connsiteX20" fmla="*/ 5252432 w 5297717"/>
              <a:gd name="connsiteY20" fmla="*/ 311210 h 1405184"/>
              <a:gd name="connsiteX21" fmla="*/ 5257831 w 5297717"/>
              <a:gd name="connsiteY21" fmla="*/ 156671 h 1405184"/>
              <a:gd name="connsiteX22" fmla="*/ 5249036 w 5297717"/>
              <a:gd name="connsiteY22" fmla="*/ 6410 h 1405184"/>
              <a:gd name="connsiteX23" fmla="*/ 5025265 w 5297717"/>
              <a:gd name="connsiteY23" fmla="*/ 6234 h 1405184"/>
              <a:gd name="connsiteX24" fmla="*/ 4712441 w 5297717"/>
              <a:gd name="connsiteY24" fmla="*/ 20108 h 1405184"/>
              <a:gd name="connsiteX25" fmla="*/ 4047423 w 5297717"/>
              <a:gd name="connsiteY25" fmla="*/ 34119 h 1405184"/>
              <a:gd name="connsiteX26" fmla="*/ 3511714 w 5297717"/>
              <a:gd name="connsiteY26" fmla="*/ 38579 h 1405184"/>
              <a:gd name="connsiteX27" fmla="*/ 2791278 w 5297717"/>
              <a:gd name="connsiteY27" fmla="*/ 34119 h 1405184"/>
              <a:gd name="connsiteX28" fmla="*/ 1969241 w 5297717"/>
              <a:gd name="connsiteY28" fmla="*/ 24883 h 1405184"/>
              <a:gd name="connsiteX29" fmla="*/ 879350 w 5297717"/>
              <a:gd name="connsiteY29" fmla="*/ 15647 h 1405184"/>
              <a:gd name="connsiteX30" fmla="*/ 260514 w 5297717"/>
              <a:gd name="connsiteY30" fmla="*/ 15647 h 1405184"/>
              <a:gd name="connsiteX31" fmla="*/ 20369 w 5297717"/>
              <a:gd name="connsiteY31" fmla="*/ 17840 h 1405184"/>
              <a:gd name="connsiteX0" fmla="*/ 20369 w 5297717"/>
              <a:gd name="connsiteY0" fmla="*/ 13293 h 1400637"/>
              <a:gd name="connsiteX1" fmla="*/ 5706 w 5297717"/>
              <a:gd name="connsiteY1" fmla="*/ 341120 h 1400637"/>
              <a:gd name="connsiteX2" fmla="*/ 815 w 5297717"/>
              <a:gd name="connsiteY2" fmla="*/ 639173 h 1400637"/>
              <a:gd name="connsiteX3" fmla="*/ 1896 w 5297717"/>
              <a:gd name="connsiteY3" fmla="*/ 962445 h 1400637"/>
              <a:gd name="connsiteX4" fmla="*/ 38841 w 5297717"/>
              <a:gd name="connsiteY4" fmla="*/ 1387318 h 1400637"/>
              <a:gd name="connsiteX5" fmla="*/ 181168 w 5297717"/>
              <a:gd name="connsiteY5" fmla="*/ 1400637 h 1400637"/>
              <a:gd name="connsiteX6" fmla="*/ 380587 w 5297717"/>
              <a:gd name="connsiteY6" fmla="*/ 1387318 h 1400637"/>
              <a:gd name="connsiteX7" fmla="*/ 916296 w 5297717"/>
              <a:gd name="connsiteY7" fmla="*/ 1387318 h 1400637"/>
              <a:gd name="connsiteX8" fmla="*/ 1710623 w 5297717"/>
              <a:gd name="connsiteY8" fmla="*/ 1378081 h 1400637"/>
              <a:gd name="connsiteX9" fmla="*/ 2344629 w 5297717"/>
              <a:gd name="connsiteY9" fmla="*/ 1382541 h 1400637"/>
              <a:gd name="connsiteX10" fmla="*/ 3133023 w 5297717"/>
              <a:gd name="connsiteY10" fmla="*/ 1387318 h 1400637"/>
              <a:gd name="connsiteX11" fmla="*/ 3714914 w 5297717"/>
              <a:gd name="connsiteY11" fmla="*/ 1387318 h 1400637"/>
              <a:gd name="connsiteX12" fmla="*/ 4287569 w 5297717"/>
              <a:gd name="connsiteY12" fmla="*/ 1387318 h 1400637"/>
              <a:gd name="connsiteX13" fmla="*/ 4860223 w 5297717"/>
              <a:gd name="connsiteY13" fmla="*/ 1368845 h 1400637"/>
              <a:gd name="connsiteX14" fmla="*/ 5194965 w 5297717"/>
              <a:gd name="connsiteY14" fmla="*/ 1359609 h 1400637"/>
              <a:gd name="connsiteX15" fmla="*/ 5288656 w 5297717"/>
              <a:gd name="connsiteY15" fmla="*/ 1318817 h 1400637"/>
              <a:gd name="connsiteX16" fmla="*/ 5296891 w 5297717"/>
              <a:gd name="connsiteY16" fmla="*/ 1237765 h 1400637"/>
              <a:gd name="connsiteX17" fmla="*/ 5294332 w 5297717"/>
              <a:gd name="connsiteY17" fmla="*/ 1100990 h 1400637"/>
              <a:gd name="connsiteX18" fmla="*/ 5279433 w 5297717"/>
              <a:gd name="connsiteY18" fmla="*/ 842372 h 1400637"/>
              <a:gd name="connsiteX19" fmla="*/ 5271815 w 5297717"/>
              <a:gd name="connsiteY19" fmla="*/ 576711 h 1400637"/>
              <a:gd name="connsiteX20" fmla="*/ 5252432 w 5297717"/>
              <a:gd name="connsiteY20" fmla="*/ 306663 h 1400637"/>
              <a:gd name="connsiteX21" fmla="*/ 5257831 w 5297717"/>
              <a:gd name="connsiteY21" fmla="*/ 152124 h 1400637"/>
              <a:gd name="connsiteX22" fmla="*/ 5236241 w 5297717"/>
              <a:gd name="connsiteY22" fmla="*/ 11277 h 1400637"/>
              <a:gd name="connsiteX23" fmla="*/ 5025265 w 5297717"/>
              <a:gd name="connsiteY23" fmla="*/ 1687 h 1400637"/>
              <a:gd name="connsiteX24" fmla="*/ 4712441 w 5297717"/>
              <a:gd name="connsiteY24" fmla="*/ 15561 h 1400637"/>
              <a:gd name="connsiteX25" fmla="*/ 4047423 w 5297717"/>
              <a:gd name="connsiteY25" fmla="*/ 29572 h 1400637"/>
              <a:gd name="connsiteX26" fmla="*/ 3511714 w 5297717"/>
              <a:gd name="connsiteY26" fmla="*/ 34032 h 1400637"/>
              <a:gd name="connsiteX27" fmla="*/ 2791278 w 5297717"/>
              <a:gd name="connsiteY27" fmla="*/ 29572 h 1400637"/>
              <a:gd name="connsiteX28" fmla="*/ 1969241 w 5297717"/>
              <a:gd name="connsiteY28" fmla="*/ 20336 h 1400637"/>
              <a:gd name="connsiteX29" fmla="*/ 879350 w 5297717"/>
              <a:gd name="connsiteY29" fmla="*/ 11100 h 1400637"/>
              <a:gd name="connsiteX30" fmla="*/ 260514 w 5297717"/>
              <a:gd name="connsiteY30" fmla="*/ 11100 h 1400637"/>
              <a:gd name="connsiteX31" fmla="*/ 20369 w 5297717"/>
              <a:gd name="connsiteY31" fmla="*/ 13293 h 1400637"/>
              <a:gd name="connsiteX0" fmla="*/ 20369 w 5297717"/>
              <a:gd name="connsiteY0" fmla="*/ 13292 h 1400636"/>
              <a:gd name="connsiteX1" fmla="*/ 5706 w 5297717"/>
              <a:gd name="connsiteY1" fmla="*/ 341119 h 1400636"/>
              <a:gd name="connsiteX2" fmla="*/ 815 w 5297717"/>
              <a:gd name="connsiteY2" fmla="*/ 639172 h 1400636"/>
              <a:gd name="connsiteX3" fmla="*/ 1896 w 5297717"/>
              <a:gd name="connsiteY3" fmla="*/ 962444 h 1400636"/>
              <a:gd name="connsiteX4" fmla="*/ 38841 w 5297717"/>
              <a:gd name="connsiteY4" fmla="*/ 1387317 h 1400636"/>
              <a:gd name="connsiteX5" fmla="*/ 181168 w 5297717"/>
              <a:gd name="connsiteY5" fmla="*/ 1400636 h 1400636"/>
              <a:gd name="connsiteX6" fmla="*/ 380587 w 5297717"/>
              <a:gd name="connsiteY6" fmla="*/ 1387317 h 1400636"/>
              <a:gd name="connsiteX7" fmla="*/ 916296 w 5297717"/>
              <a:gd name="connsiteY7" fmla="*/ 1387317 h 1400636"/>
              <a:gd name="connsiteX8" fmla="*/ 1710623 w 5297717"/>
              <a:gd name="connsiteY8" fmla="*/ 1378080 h 1400636"/>
              <a:gd name="connsiteX9" fmla="*/ 2344629 w 5297717"/>
              <a:gd name="connsiteY9" fmla="*/ 1382540 h 1400636"/>
              <a:gd name="connsiteX10" fmla="*/ 3133023 w 5297717"/>
              <a:gd name="connsiteY10" fmla="*/ 1387317 h 1400636"/>
              <a:gd name="connsiteX11" fmla="*/ 3714914 w 5297717"/>
              <a:gd name="connsiteY11" fmla="*/ 1387317 h 1400636"/>
              <a:gd name="connsiteX12" fmla="*/ 4287569 w 5297717"/>
              <a:gd name="connsiteY12" fmla="*/ 1387317 h 1400636"/>
              <a:gd name="connsiteX13" fmla="*/ 4860223 w 5297717"/>
              <a:gd name="connsiteY13" fmla="*/ 1368844 h 1400636"/>
              <a:gd name="connsiteX14" fmla="*/ 5194965 w 5297717"/>
              <a:gd name="connsiteY14" fmla="*/ 1359608 h 1400636"/>
              <a:gd name="connsiteX15" fmla="*/ 5288656 w 5297717"/>
              <a:gd name="connsiteY15" fmla="*/ 1318816 h 1400636"/>
              <a:gd name="connsiteX16" fmla="*/ 5296891 w 5297717"/>
              <a:gd name="connsiteY16" fmla="*/ 1237764 h 1400636"/>
              <a:gd name="connsiteX17" fmla="*/ 5294332 w 5297717"/>
              <a:gd name="connsiteY17" fmla="*/ 1100989 h 1400636"/>
              <a:gd name="connsiteX18" fmla="*/ 5279433 w 5297717"/>
              <a:gd name="connsiteY18" fmla="*/ 842371 h 1400636"/>
              <a:gd name="connsiteX19" fmla="*/ 5271815 w 5297717"/>
              <a:gd name="connsiteY19" fmla="*/ 576710 h 1400636"/>
              <a:gd name="connsiteX20" fmla="*/ 5252432 w 5297717"/>
              <a:gd name="connsiteY20" fmla="*/ 306662 h 1400636"/>
              <a:gd name="connsiteX21" fmla="*/ 5257831 w 5297717"/>
              <a:gd name="connsiteY21" fmla="*/ 152123 h 1400636"/>
              <a:gd name="connsiteX22" fmla="*/ 5236241 w 5297717"/>
              <a:gd name="connsiteY22" fmla="*/ 11276 h 1400636"/>
              <a:gd name="connsiteX23" fmla="*/ 5025265 w 5297717"/>
              <a:gd name="connsiteY23" fmla="*/ 1686 h 1400636"/>
              <a:gd name="connsiteX24" fmla="*/ 4712441 w 5297717"/>
              <a:gd name="connsiteY24" fmla="*/ 15560 h 1400636"/>
              <a:gd name="connsiteX25" fmla="*/ 4047423 w 5297717"/>
              <a:gd name="connsiteY25" fmla="*/ 29571 h 1400636"/>
              <a:gd name="connsiteX26" fmla="*/ 3511714 w 5297717"/>
              <a:gd name="connsiteY26" fmla="*/ 34031 h 1400636"/>
              <a:gd name="connsiteX27" fmla="*/ 2791278 w 5297717"/>
              <a:gd name="connsiteY27" fmla="*/ 29571 h 1400636"/>
              <a:gd name="connsiteX28" fmla="*/ 1969241 w 5297717"/>
              <a:gd name="connsiteY28" fmla="*/ 20335 h 1400636"/>
              <a:gd name="connsiteX29" fmla="*/ 879350 w 5297717"/>
              <a:gd name="connsiteY29" fmla="*/ 11099 h 1400636"/>
              <a:gd name="connsiteX30" fmla="*/ 260514 w 5297717"/>
              <a:gd name="connsiteY30" fmla="*/ 11099 h 1400636"/>
              <a:gd name="connsiteX31" fmla="*/ 20369 w 5297717"/>
              <a:gd name="connsiteY31" fmla="*/ 13292 h 1400636"/>
              <a:gd name="connsiteX0" fmla="*/ 20369 w 5297717"/>
              <a:gd name="connsiteY0" fmla="*/ 18681 h 1406025"/>
              <a:gd name="connsiteX1" fmla="*/ 5706 w 5297717"/>
              <a:gd name="connsiteY1" fmla="*/ 346508 h 1406025"/>
              <a:gd name="connsiteX2" fmla="*/ 815 w 5297717"/>
              <a:gd name="connsiteY2" fmla="*/ 644561 h 1406025"/>
              <a:gd name="connsiteX3" fmla="*/ 1896 w 5297717"/>
              <a:gd name="connsiteY3" fmla="*/ 967833 h 1406025"/>
              <a:gd name="connsiteX4" fmla="*/ 38841 w 5297717"/>
              <a:gd name="connsiteY4" fmla="*/ 1392706 h 1406025"/>
              <a:gd name="connsiteX5" fmla="*/ 181168 w 5297717"/>
              <a:gd name="connsiteY5" fmla="*/ 1406025 h 1406025"/>
              <a:gd name="connsiteX6" fmla="*/ 380587 w 5297717"/>
              <a:gd name="connsiteY6" fmla="*/ 1392706 h 1406025"/>
              <a:gd name="connsiteX7" fmla="*/ 916296 w 5297717"/>
              <a:gd name="connsiteY7" fmla="*/ 1392706 h 1406025"/>
              <a:gd name="connsiteX8" fmla="*/ 1710623 w 5297717"/>
              <a:gd name="connsiteY8" fmla="*/ 1383469 h 1406025"/>
              <a:gd name="connsiteX9" fmla="*/ 2344629 w 5297717"/>
              <a:gd name="connsiteY9" fmla="*/ 1387929 h 1406025"/>
              <a:gd name="connsiteX10" fmla="*/ 3133023 w 5297717"/>
              <a:gd name="connsiteY10" fmla="*/ 1392706 h 1406025"/>
              <a:gd name="connsiteX11" fmla="*/ 3714914 w 5297717"/>
              <a:gd name="connsiteY11" fmla="*/ 1392706 h 1406025"/>
              <a:gd name="connsiteX12" fmla="*/ 4287569 w 5297717"/>
              <a:gd name="connsiteY12" fmla="*/ 1392706 h 1406025"/>
              <a:gd name="connsiteX13" fmla="*/ 4860223 w 5297717"/>
              <a:gd name="connsiteY13" fmla="*/ 1374233 h 1406025"/>
              <a:gd name="connsiteX14" fmla="*/ 5194965 w 5297717"/>
              <a:gd name="connsiteY14" fmla="*/ 1364997 h 1406025"/>
              <a:gd name="connsiteX15" fmla="*/ 5288656 w 5297717"/>
              <a:gd name="connsiteY15" fmla="*/ 1324205 h 1406025"/>
              <a:gd name="connsiteX16" fmla="*/ 5296891 w 5297717"/>
              <a:gd name="connsiteY16" fmla="*/ 1243153 h 1406025"/>
              <a:gd name="connsiteX17" fmla="*/ 5294332 w 5297717"/>
              <a:gd name="connsiteY17" fmla="*/ 1106378 h 1406025"/>
              <a:gd name="connsiteX18" fmla="*/ 5279433 w 5297717"/>
              <a:gd name="connsiteY18" fmla="*/ 847760 h 1406025"/>
              <a:gd name="connsiteX19" fmla="*/ 5271815 w 5297717"/>
              <a:gd name="connsiteY19" fmla="*/ 582099 h 1406025"/>
              <a:gd name="connsiteX20" fmla="*/ 5252432 w 5297717"/>
              <a:gd name="connsiteY20" fmla="*/ 312051 h 1406025"/>
              <a:gd name="connsiteX21" fmla="*/ 5257831 w 5297717"/>
              <a:gd name="connsiteY21" fmla="*/ 157512 h 1406025"/>
              <a:gd name="connsiteX22" fmla="*/ 5236241 w 5297717"/>
              <a:gd name="connsiteY22" fmla="*/ 16665 h 1406025"/>
              <a:gd name="connsiteX23" fmla="*/ 5025265 w 5297717"/>
              <a:gd name="connsiteY23" fmla="*/ 7075 h 1406025"/>
              <a:gd name="connsiteX24" fmla="*/ 4712441 w 5297717"/>
              <a:gd name="connsiteY24" fmla="*/ 20949 h 1406025"/>
              <a:gd name="connsiteX25" fmla="*/ 4047423 w 5297717"/>
              <a:gd name="connsiteY25" fmla="*/ 34960 h 1406025"/>
              <a:gd name="connsiteX26" fmla="*/ 3511714 w 5297717"/>
              <a:gd name="connsiteY26" fmla="*/ 39420 h 1406025"/>
              <a:gd name="connsiteX27" fmla="*/ 2791278 w 5297717"/>
              <a:gd name="connsiteY27" fmla="*/ 34960 h 1406025"/>
              <a:gd name="connsiteX28" fmla="*/ 1969241 w 5297717"/>
              <a:gd name="connsiteY28" fmla="*/ 25724 h 1406025"/>
              <a:gd name="connsiteX29" fmla="*/ 879350 w 5297717"/>
              <a:gd name="connsiteY29" fmla="*/ 16488 h 1406025"/>
              <a:gd name="connsiteX30" fmla="*/ 260514 w 5297717"/>
              <a:gd name="connsiteY30" fmla="*/ 16488 h 1406025"/>
              <a:gd name="connsiteX31" fmla="*/ 20369 w 5297717"/>
              <a:gd name="connsiteY31" fmla="*/ 18681 h 14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97717" h="1406025">
                <a:moveTo>
                  <a:pt x="20369" y="18681"/>
                </a:moveTo>
                <a:cubicBezTo>
                  <a:pt x="-11315" y="122629"/>
                  <a:pt x="2627" y="242560"/>
                  <a:pt x="5706" y="346508"/>
                </a:cubicBezTo>
                <a:cubicBezTo>
                  <a:pt x="4076" y="445859"/>
                  <a:pt x="2445" y="545210"/>
                  <a:pt x="815" y="644561"/>
                </a:cubicBezTo>
                <a:cubicBezTo>
                  <a:pt x="1175" y="752318"/>
                  <a:pt x="1536" y="860076"/>
                  <a:pt x="1896" y="967833"/>
                </a:cubicBezTo>
                <a:cubicBezTo>
                  <a:pt x="14211" y="1109457"/>
                  <a:pt x="-1719" y="1291040"/>
                  <a:pt x="38841" y="1392706"/>
                </a:cubicBezTo>
                <a:lnTo>
                  <a:pt x="181168" y="1406025"/>
                </a:lnTo>
                <a:lnTo>
                  <a:pt x="380587" y="1392706"/>
                </a:lnTo>
                <a:lnTo>
                  <a:pt x="916296" y="1392706"/>
                </a:lnTo>
                <a:lnTo>
                  <a:pt x="1710623" y="1383469"/>
                </a:lnTo>
                <a:lnTo>
                  <a:pt x="2344629" y="1387929"/>
                </a:lnTo>
                <a:lnTo>
                  <a:pt x="3133023" y="1392706"/>
                </a:lnTo>
                <a:lnTo>
                  <a:pt x="3714914" y="1392706"/>
                </a:lnTo>
                <a:lnTo>
                  <a:pt x="4287569" y="1392706"/>
                </a:lnTo>
                <a:lnTo>
                  <a:pt x="4860223" y="1374233"/>
                </a:lnTo>
                <a:lnTo>
                  <a:pt x="5194965" y="1364997"/>
                </a:lnTo>
                <a:cubicBezTo>
                  <a:pt x="5216811" y="1351400"/>
                  <a:pt x="5289843" y="1356628"/>
                  <a:pt x="5288656" y="1324205"/>
                </a:cubicBezTo>
                <a:cubicBezTo>
                  <a:pt x="5296519" y="1291958"/>
                  <a:pt x="5299266" y="1297366"/>
                  <a:pt x="5296891" y="1243153"/>
                </a:cubicBezTo>
                <a:lnTo>
                  <a:pt x="5294332" y="1106378"/>
                </a:lnTo>
                <a:lnTo>
                  <a:pt x="5279433" y="847760"/>
                </a:lnTo>
                <a:lnTo>
                  <a:pt x="5271815" y="582099"/>
                </a:lnTo>
                <a:lnTo>
                  <a:pt x="5252432" y="312051"/>
                </a:lnTo>
                <a:lnTo>
                  <a:pt x="5257831" y="157512"/>
                </a:lnTo>
                <a:cubicBezTo>
                  <a:pt x="5260019" y="68725"/>
                  <a:pt x="5254528" y="55247"/>
                  <a:pt x="5236241" y="16665"/>
                </a:cubicBezTo>
                <a:cubicBezTo>
                  <a:pt x="5169331" y="-11635"/>
                  <a:pt x="5089618" y="3996"/>
                  <a:pt x="5025265" y="7075"/>
                </a:cubicBezTo>
                <a:lnTo>
                  <a:pt x="4712441" y="20949"/>
                </a:lnTo>
                <a:lnTo>
                  <a:pt x="4047423" y="34960"/>
                </a:lnTo>
                <a:lnTo>
                  <a:pt x="3511714" y="39420"/>
                </a:lnTo>
                <a:lnTo>
                  <a:pt x="2791278" y="34960"/>
                </a:lnTo>
                <a:lnTo>
                  <a:pt x="1969241" y="25724"/>
                </a:lnTo>
                <a:lnTo>
                  <a:pt x="879350" y="16488"/>
                </a:lnTo>
                <a:lnTo>
                  <a:pt x="260514" y="16488"/>
                </a:lnTo>
                <a:cubicBezTo>
                  <a:pt x="180466" y="17219"/>
                  <a:pt x="100417" y="1967"/>
                  <a:pt x="20369" y="18681"/>
                </a:cubicBezTo>
                <a:close/>
              </a:path>
            </a:pathLst>
          </a:custGeom>
          <a:solidFill>
            <a:srgbClr val="00000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spcAft>
                <a:spcPts val="600"/>
              </a:spcAft>
              <a:buFont typeface="Arial" panose="020B0604020202020204" pitchFamily="34" charset="0"/>
              <a:buChar char="•"/>
            </a:pPr>
            <a:r>
              <a:rPr lang="en-AU" sz="1200" dirty="0"/>
              <a:t>Council adopted recommendations to support local First Nation People by committing to increase spend with Indigenous Suppliers. </a:t>
            </a:r>
          </a:p>
          <a:p>
            <a:pPr marL="174625" indent="-174625">
              <a:buFont typeface="Arial" panose="020B0604020202020204" pitchFamily="34" charset="0"/>
              <a:buChar char="•"/>
            </a:pPr>
            <a:r>
              <a:rPr lang="en-AU" sz="1200" dirty="0"/>
              <a:t>The target established was Townsville City Council spending 3% of its addressable expenditure with Indigenous businesses by 2025.</a:t>
            </a:r>
          </a:p>
        </p:txBody>
      </p:sp>
      <p:sp>
        <p:nvSpPr>
          <p:cNvPr id="10" name="Rectangle 9">
            <a:extLst>
              <a:ext uri="{FF2B5EF4-FFF2-40B4-BE49-F238E27FC236}">
                <a16:creationId xmlns:a16="http://schemas.microsoft.com/office/drawing/2014/main" id="{5EE50926-324D-4235-AEB9-3490A745A09C}"/>
              </a:ext>
            </a:extLst>
          </p:cNvPr>
          <p:cNvSpPr/>
          <p:nvPr/>
        </p:nvSpPr>
        <p:spPr>
          <a:xfrm>
            <a:off x="1101238" y="1652175"/>
            <a:ext cx="825162" cy="584775"/>
          </a:xfrm>
          <a:prstGeom prst="rect">
            <a:avLst/>
          </a:prstGeom>
        </p:spPr>
        <p:txBody>
          <a:bodyPr wrap="none">
            <a:spAutoFit/>
          </a:bodyPr>
          <a:lstStyle/>
          <a:p>
            <a:r>
              <a:rPr lang="en-AU" sz="1600" b="1" dirty="0">
                <a:solidFill>
                  <a:schemeClr val="bg1"/>
                </a:solidFill>
              </a:rPr>
              <a:t>August </a:t>
            </a:r>
          </a:p>
          <a:p>
            <a:pPr algn="ctr"/>
            <a:r>
              <a:rPr lang="en-AU" sz="1600" b="1" dirty="0">
                <a:solidFill>
                  <a:schemeClr val="bg1"/>
                </a:solidFill>
              </a:rPr>
              <a:t>2019</a:t>
            </a:r>
          </a:p>
        </p:txBody>
      </p:sp>
      <p:pic>
        <p:nvPicPr>
          <p:cNvPr id="11" name="Picture 10">
            <a:extLst>
              <a:ext uri="{FF2B5EF4-FFF2-40B4-BE49-F238E27FC236}">
                <a16:creationId xmlns:a16="http://schemas.microsoft.com/office/drawing/2014/main" id="{8154EB73-39AA-4963-8ED1-77A857A454E7}"/>
              </a:ext>
            </a:extLst>
          </p:cNvPr>
          <p:cNvPicPr>
            <a:picLocks noChangeAspect="1"/>
          </p:cNvPicPr>
          <p:nvPr/>
        </p:nvPicPr>
        <p:blipFill>
          <a:blip r:embed="rId2">
            <a:duotone>
              <a:schemeClr val="accent4">
                <a:shade val="45000"/>
                <a:satMod val="135000"/>
              </a:schemeClr>
              <a:prstClr val="white"/>
            </a:duotone>
          </a:blip>
          <a:stretch>
            <a:fillRect/>
          </a:stretch>
        </p:blipFill>
        <p:spPr>
          <a:xfrm>
            <a:off x="9088140" y="2806643"/>
            <a:ext cx="1542802" cy="1352442"/>
          </a:xfrm>
          <a:prstGeom prst="rect">
            <a:avLst/>
          </a:prstGeom>
        </p:spPr>
      </p:pic>
      <p:sp>
        <p:nvSpPr>
          <p:cNvPr id="12" name="Rectangle 11">
            <a:extLst>
              <a:ext uri="{FF2B5EF4-FFF2-40B4-BE49-F238E27FC236}">
                <a16:creationId xmlns:a16="http://schemas.microsoft.com/office/drawing/2014/main" id="{ACC994FE-195A-47F9-B6C1-A19ACBE42CD9}"/>
              </a:ext>
            </a:extLst>
          </p:cNvPr>
          <p:cNvSpPr/>
          <p:nvPr/>
        </p:nvSpPr>
        <p:spPr>
          <a:xfrm>
            <a:off x="9446378" y="3061651"/>
            <a:ext cx="938077" cy="830997"/>
          </a:xfrm>
          <a:prstGeom prst="rect">
            <a:avLst/>
          </a:prstGeom>
        </p:spPr>
        <p:txBody>
          <a:bodyPr wrap="none">
            <a:spAutoFit/>
          </a:bodyPr>
          <a:lstStyle/>
          <a:p>
            <a:pPr algn="ctr"/>
            <a:r>
              <a:rPr lang="en-AU" sz="1600" b="1" dirty="0">
                <a:solidFill>
                  <a:schemeClr val="bg1"/>
                </a:solidFill>
              </a:rPr>
              <a:t>2020 </a:t>
            </a:r>
          </a:p>
          <a:p>
            <a:pPr algn="ctr"/>
            <a:r>
              <a:rPr lang="en-AU" sz="1600" b="1" dirty="0">
                <a:solidFill>
                  <a:schemeClr val="bg1"/>
                </a:solidFill>
              </a:rPr>
              <a:t>Financial</a:t>
            </a:r>
          </a:p>
          <a:p>
            <a:pPr algn="ctr"/>
            <a:r>
              <a:rPr lang="en-AU" sz="1600" b="1" dirty="0">
                <a:solidFill>
                  <a:schemeClr val="bg1"/>
                </a:solidFill>
              </a:rPr>
              <a:t>Year</a:t>
            </a:r>
          </a:p>
        </p:txBody>
      </p:sp>
      <p:sp>
        <p:nvSpPr>
          <p:cNvPr id="13" name="Freeform: Shape 12">
            <a:extLst>
              <a:ext uri="{FF2B5EF4-FFF2-40B4-BE49-F238E27FC236}">
                <a16:creationId xmlns:a16="http://schemas.microsoft.com/office/drawing/2014/main" id="{1C3C8FF5-5D82-441C-9693-8B3183D6FCA1}"/>
              </a:ext>
            </a:extLst>
          </p:cNvPr>
          <p:cNvSpPr/>
          <p:nvPr/>
        </p:nvSpPr>
        <p:spPr>
          <a:xfrm>
            <a:off x="859156" y="2894679"/>
            <a:ext cx="8173495" cy="1355652"/>
          </a:xfrm>
          <a:custGeom>
            <a:avLst/>
            <a:gdLst>
              <a:gd name="connsiteX0" fmla="*/ 18473 w 5292436"/>
              <a:gd name="connsiteY0" fmla="*/ 0 h 1413163"/>
              <a:gd name="connsiteX1" fmla="*/ 27709 w 5292436"/>
              <a:gd name="connsiteY1" fmla="*/ 332509 h 1413163"/>
              <a:gd name="connsiteX2" fmla="*/ 18473 w 5292436"/>
              <a:gd name="connsiteY2" fmla="*/ 646545 h 1413163"/>
              <a:gd name="connsiteX3" fmla="*/ 0 w 5292436"/>
              <a:gd name="connsiteY3" fmla="*/ 969818 h 1413163"/>
              <a:gd name="connsiteX4" fmla="*/ 36945 w 5292436"/>
              <a:gd name="connsiteY4" fmla="*/ 1394691 h 1413163"/>
              <a:gd name="connsiteX5" fmla="*/ 92364 w 5292436"/>
              <a:gd name="connsiteY5" fmla="*/ 1394691 h 1413163"/>
              <a:gd name="connsiteX6" fmla="*/ 378691 w 5292436"/>
              <a:gd name="connsiteY6" fmla="*/ 1394691 h 1413163"/>
              <a:gd name="connsiteX7" fmla="*/ 914400 w 5292436"/>
              <a:gd name="connsiteY7" fmla="*/ 1394691 h 1413163"/>
              <a:gd name="connsiteX8" fmla="*/ 1708727 w 5292436"/>
              <a:gd name="connsiteY8" fmla="*/ 1385454 h 1413163"/>
              <a:gd name="connsiteX9" fmla="*/ 2327564 w 5292436"/>
              <a:gd name="connsiteY9" fmla="*/ 1413163 h 1413163"/>
              <a:gd name="connsiteX10" fmla="*/ 3131127 w 5292436"/>
              <a:gd name="connsiteY10" fmla="*/ 1394691 h 1413163"/>
              <a:gd name="connsiteX11" fmla="*/ 3713018 w 5292436"/>
              <a:gd name="connsiteY11" fmla="*/ 1394691 h 1413163"/>
              <a:gd name="connsiteX12" fmla="*/ 4285673 w 5292436"/>
              <a:gd name="connsiteY12" fmla="*/ 1394691 h 1413163"/>
              <a:gd name="connsiteX13" fmla="*/ 4858327 w 5292436"/>
              <a:gd name="connsiteY13" fmla="*/ 1376218 h 1413163"/>
              <a:gd name="connsiteX14" fmla="*/ 5264727 w 5292436"/>
              <a:gd name="connsiteY14" fmla="*/ 1366982 h 1413163"/>
              <a:gd name="connsiteX15" fmla="*/ 5273964 w 5292436"/>
              <a:gd name="connsiteY15" fmla="*/ 1366982 h 1413163"/>
              <a:gd name="connsiteX16" fmla="*/ 5292436 w 5292436"/>
              <a:gd name="connsiteY16" fmla="*/ 1339273 h 1413163"/>
              <a:gd name="connsiteX17" fmla="*/ 5292436 w 5292436"/>
              <a:gd name="connsiteY17" fmla="*/ 1108363 h 1413163"/>
              <a:gd name="connsiteX18" fmla="*/ 5218545 w 5292436"/>
              <a:gd name="connsiteY18" fmla="*/ 849745 h 1413163"/>
              <a:gd name="connsiteX19" fmla="*/ 5227782 w 5292436"/>
              <a:gd name="connsiteY19" fmla="*/ 563418 h 1413163"/>
              <a:gd name="connsiteX20" fmla="*/ 5227782 w 5292436"/>
              <a:gd name="connsiteY20" fmla="*/ 314036 h 1413163"/>
              <a:gd name="connsiteX21" fmla="*/ 5227782 w 5292436"/>
              <a:gd name="connsiteY21" fmla="*/ 27709 h 1413163"/>
              <a:gd name="connsiteX22" fmla="*/ 5190836 w 5292436"/>
              <a:gd name="connsiteY22" fmla="*/ 9236 h 1413163"/>
              <a:gd name="connsiteX23" fmla="*/ 5153891 w 5292436"/>
              <a:gd name="connsiteY23" fmla="*/ 18473 h 1413163"/>
              <a:gd name="connsiteX24" fmla="*/ 4710545 w 5292436"/>
              <a:gd name="connsiteY24" fmla="*/ 46182 h 1413163"/>
              <a:gd name="connsiteX25" fmla="*/ 4045527 w 5292436"/>
              <a:gd name="connsiteY25" fmla="*/ 36945 h 1413163"/>
              <a:gd name="connsiteX26" fmla="*/ 3509818 w 5292436"/>
              <a:gd name="connsiteY26" fmla="*/ 64654 h 1413163"/>
              <a:gd name="connsiteX27" fmla="*/ 2789382 w 5292436"/>
              <a:gd name="connsiteY27" fmla="*/ 36945 h 1413163"/>
              <a:gd name="connsiteX28" fmla="*/ 1967345 w 5292436"/>
              <a:gd name="connsiteY28" fmla="*/ 27709 h 1413163"/>
              <a:gd name="connsiteX29" fmla="*/ 877454 w 5292436"/>
              <a:gd name="connsiteY29" fmla="*/ 18473 h 1413163"/>
              <a:gd name="connsiteX30" fmla="*/ 258618 w 5292436"/>
              <a:gd name="connsiteY30" fmla="*/ 18473 h 1413163"/>
              <a:gd name="connsiteX31" fmla="*/ 18473 w 5292436"/>
              <a:gd name="connsiteY31" fmla="*/ 0 h 1413163"/>
              <a:gd name="connsiteX0" fmla="*/ 18473 w 5292436"/>
              <a:gd name="connsiteY0" fmla="*/ 0 h 1413163"/>
              <a:gd name="connsiteX1" fmla="*/ 27709 w 5292436"/>
              <a:gd name="connsiteY1" fmla="*/ 332509 h 1413163"/>
              <a:gd name="connsiteX2" fmla="*/ 18473 w 5292436"/>
              <a:gd name="connsiteY2" fmla="*/ 646545 h 1413163"/>
              <a:gd name="connsiteX3" fmla="*/ 0 w 5292436"/>
              <a:gd name="connsiteY3" fmla="*/ 969818 h 1413163"/>
              <a:gd name="connsiteX4" fmla="*/ 36945 w 5292436"/>
              <a:gd name="connsiteY4" fmla="*/ 1394691 h 1413163"/>
              <a:gd name="connsiteX5" fmla="*/ 92364 w 5292436"/>
              <a:gd name="connsiteY5" fmla="*/ 1394691 h 1413163"/>
              <a:gd name="connsiteX6" fmla="*/ 378691 w 5292436"/>
              <a:gd name="connsiteY6" fmla="*/ 1394691 h 1413163"/>
              <a:gd name="connsiteX7" fmla="*/ 914400 w 5292436"/>
              <a:gd name="connsiteY7" fmla="*/ 1394691 h 1413163"/>
              <a:gd name="connsiteX8" fmla="*/ 1708727 w 5292436"/>
              <a:gd name="connsiteY8" fmla="*/ 1385454 h 1413163"/>
              <a:gd name="connsiteX9" fmla="*/ 2327564 w 5292436"/>
              <a:gd name="connsiteY9" fmla="*/ 1413163 h 1413163"/>
              <a:gd name="connsiteX10" fmla="*/ 3131127 w 5292436"/>
              <a:gd name="connsiteY10" fmla="*/ 1394691 h 1413163"/>
              <a:gd name="connsiteX11" fmla="*/ 3713018 w 5292436"/>
              <a:gd name="connsiteY11" fmla="*/ 1394691 h 1413163"/>
              <a:gd name="connsiteX12" fmla="*/ 4285673 w 5292436"/>
              <a:gd name="connsiteY12" fmla="*/ 1394691 h 1413163"/>
              <a:gd name="connsiteX13" fmla="*/ 4858327 w 5292436"/>
              <a:gd name="connsiteY13" fmla="*/ 1376218 h 1413163"/>
              <a:gd name="connsiteX14" fmla="*/ 5264727 w 5292436"/>
              <a:gd name="connsiteY14" fmla="*/ 1366982 h 1413163"/>
              <a:gd name="connsiteX15" fmla="*/ 5273964 w 5292436"/>
              <a:gd name="connsiteY15" fmla="*/ 1366982 h 1413163"/>
              <a:gd name="connsiteX16" fmla="*/ 5292436 w 5292436"/>
              <a:gd name="connsiteY16" fmla="*/ 1339273 h 1413163"/>
              <a:gd name="connsiteX17" fmla="*/ 5292436 w 5292436"/>
              <a:gd name="connsiteY17" fmla="*/ 1108363 h 1413163"/>
              <a:gd name="connsiteX18" fmla="*/ 5277537 w 5292436"/>
              <a:gd name="connsiteY18" fmla="*/ 849745 h 1413163"/>
              <a:gd name="connsiteX19" fmla="*/ 5227782 w 5292436"/>
              <a:gd name="connsiteY19" fmla="*/ 563418 h 1413163"/>
              <a:gd name="connsiteX20" fmla="*/ 5227782 w 5292436"/>
              <a:gd name="connsiteY20" fmla="*/ 314036 h 1413163"/>
              <a:gd name="connsiteX21" fmla="*/ 5227782 w 5292436"/>
              <a:gd name="connsiteY21" fmla="*/ 27709 h 1413163"/>
              <a:gd name="connsiteX22" fmla="*/ 5190836 w 5292436"/>
              <a:gd name="connsiteY22" fmla="*/ 9236 h 1413163"/>
              <a:gd name="connsiteX23" fmla="*/ 5153891 w 5292436"/>
              <a:gd name="connsiteY23" fmla="*/ 18473 h 1413163"/>
              <a:gd name="connsiteX24" fmla="*/ 4710545 w 5292436"/>
              <a:gd name="connsiteY24" fmla="*/ 46182 h 1413163"/>
              <a:gd name="connsiteX25" fmla="*/ 4045527 w 5292436"/>
              <a:gd name="connsiteY25" fmla="*/ 36945 h 1413163"/>
              <a:gd name="connsiteX26" fmla="*/ 3509818 w 5292436"/>
              <a:gd name="connsiteY26" fmla="*/ 64654 h 1413163"/>
              <a:gd name="connsiteX27" fmla="*/ 2789382 w 5292436"/>
              <a:gd name="connsiteY27" fmla="*/ 36945 h 1413163"/>
              <a:gd name="connsiteX28" fmla="*/ 1967345 w 5292436"/>
              <a:gd name="connsiteY28" fmla="*/ 27709 h 1413163"/>
              <a:gd name="connsiteX29" fmla="*/ 877454 w 5292436"/>
              <a:gd name="connsiteY29" fmla="*/ 18473 h 1413163"/>
              <a:gd name="connsiteX30" fmla="*/ 258618 w 5292436"/>
              <a:gd name="connsiteY30" fmla="*/ 18473 h 1413163"/>
              <a:gd name="connsiteX31" fmla="*/ 18473 w 5292436"/>
              <a:gd name="connsiteY31" fmla="*/ 0 h 1413163"/>
              <a:gd name="connsiteX0" fmla="*/ 18473 w 5292436"/>
              <a:gd name="connsiteY0" fmla="*/ 0 h 1413163"/>
              <a:gd name="connsiteX1" fmla="*/ 27709 w 5292436"/>
              <a:gd name="connsiteY1" fmla="*/ 332509 h 1413163"/>
              <a:gd name="connsiteX2" fmla="*/ 18473 w 5292436"/>
              <a:gd name="connsiteY2" fmla="*/ 646545 h 1413163"/>
              <a:gd name="connsiteX3" fmla="*/ 0 w 5292436"/>
              <a:gd name="connsiteY3" fmla="*/ 969818 h 1413163"/>
              <a:gd name="connsiteX4" fmla="*/ 36945 w 5292436"/>
              <a:gd name="connsiteY4" fmla="*/ 1394691 h 1413163"/>
              <a:gd name="connsiteX5" fmla="*/ 92364 w 5292436"/>
              <a:gd name="connsiteY5" fmla="*/ 1394691 h 1413163"/>
              <a:gd name="connsiteX6" fmla="*/ 378691 w 5292436"/>
              <a:gd name="connsiteY6" fmla="*/ 1394691 h 1413163"/>
              <a:gd name="connsiteX7" fmla="*/ 914400 w 5292436"/>
              <a:gd name="connsiteY7" fmla="*/ 1394691 h 1413163"/>
              <a:gd name="connsiteX8" fmla="*/ 1708727 w 5292436"/>
              <a:gd name="connsiteY8" fmla="*/ 1385454 h 1413163"/>
              <a:gd name="connsiteX9" fmla="*/ 2327564 w 5292436"/>
              <a:gd name="connsiteY9" fmla="*/ 1413163 h 1413163"/>
              <a:gd name="connsiteX10" fmla="*/ 3131127 w 5292436"/>
              <a:gd name="connsiteY10" fmla="*/ 1394691 h 1413163"/>
              <a:gd name="connsiteX11" fmla="*/ 3713018 w 5292436"/>
              <a:gd name="connsiteY11" fmla="*/ 1394691 h 1413163"/>
              <a:gd name="connsiteX12" fmla="*/ 4285673 w 5292436"/>
              <a:gd name="connsiteY12" fmla="*/ 1394691 h 1413163"/>
              <a:gd name="connsiteX13" fmla="*/ 4858327 w 5292436"/>
              <a:gd name="connsiteY13" fmla="*/ 1376218 h 1413163"/>
              <a:gd name="connsiteX14" fmla="*/ 5264727 w 5292436"/>
              <a:gd name="connsiteY14" fmla="*/ 1366982 h 1413163"/>
              <a:gd name="connsiteX15" fmla="*/ 5273964 w 5292436"/>
              <a:gd name="connsiteY15" fmla="*/ 1366982 h 1413163"/>
              <a:gd name="connsiteX16" fmla="*/ 5292436 w 5292436"/>
              <a:gd name="connsiteY16" fmla="*/ 1339273 h 1413163"/>
              <a:gd name="connsiteX17" fmla="*/ 5292436 w 5292436"/>
              <a:gd name="connsiteY17" fmla="*/ 1108363 h 1413163"/>
              <a:gd name="connsiteX18" fmla="*/ 5277537 w 5292436"/>
              <a:gd name="connsiteY18" fmla="*/ 849745 h 1413163"/>
              <a:gd name="connsiteX19" fmla="*/ 5269919 w 5292436"/>
              <a:gd name="connsiteY19" fmla="*/ 584084 h 1413163"/>
              <a:gd name="connsiteX20" fmla="*/ 5227782 w 5292436"/>
              <a:gd name="connsiteY20" fmla="*/ 314036 h 1413163"/>
              <a:gd name="connsiteX21" fmla="*/ 5227782 w 5292436"/>
              <a:gd name="connsiteY21" fmla="*/ 27709 h 1413163"/>
              <a:gd name="connsiteX22" fmla="*/ 5190836 w 5292436"/>
              <a:gd name="connsiteY22" fmla="*/ 9236 h 1413163"/>
              <a:gd name="connsiteX23" fmla="*/ 5153891 w 5292436"/>
              <a:gd name="connsiteY23" fmla="*/ 18473 h 1413163"/>
              <a:gd name="connsiteX24" fmla="*/ 4710545 w 5292436"/>
              <a:gd name="connsiteY24" fmla="*/ 46182 h 1413163"/>
              <a:gd name="connsiteX25" fmla="*/ 4045527 w 5292436"/>
              <a:gd name="connsiteY25" fmla="*/ 36945 h 1413163"/>
              <a:gd name="connsiteX26" fmla="*/ 3509818 w 5292436"/>
              <a:gd name="connsiteY26" fmla="*/ 64654 h 1413163"/>
              <a:gd name="connsiteX27" fmla="*/ 2789382 w 5292436"/>
              <a:gd name="connsiteY27" fmla="*/ 36945 h 1413163"/>
              <a:gd name="connsiteX28" fmla="*/ 1967345 w 5292436"/>
              <a:gd name="connsiteY28" fmla="*/ 27709 h 1413163"/>
              <a:gd name="connsiteX29" fmla="*/ 877454 w 5292436"/>
              <a:gd name="connsiteY29" fmla="*/ 18473 h 1413163"/>
              <a:gd name="connsiteX30" fmla="*/ 258618 w 5292436"/>
              <a:gd name="connsiteY30" fmla="*/ 18473 h 1413163"/>
              <a:gd name="connsiteX31" fmla="*/ 18473 w 5292436"/>
              <a:gd name="connsiteY31" fmla="*/ 0 h 1413163"/>
              <a:gd name="connsiteX0" fmla="*/ 18473 w 5292436"/>
              <a:gd name="connsiteY0" fmla="*/ 11430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8545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18473 w 5292436"/>
              <a:gd name="connsiteY31" fmla="*/ 11430 h 1403927"/>
              <a:gd name="connsiteX0" fmla="*/ 35854 w 5292436"/>
              <a:gd name="connsiteY0" fmla="*/ 25252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8545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35854 w 5292436"/>
              <a:gd name="connsiteY31" fmla="*/ 25252 h 1403927"/>
              <a:gd name="connsiteX0" fmla="*/ 35854 w 5292436"/>
              <a:gd name="connsiteY0" fmla="*/ 25252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64723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35854 w 5292436"/>
              <a:gd name="connsiteY31" fmla="*/ 25252 h 1403927"/>
              <a:gd name="connsiteX0" fmla="*/ 35854 w 5292436"/>
              <a:gd name="connsiteY0" fmla="*/ 25252 h 1403927"/>
              <a:gd name="connsiteX1" fmla="*/ 27709 w 5292436"/>
              <a:gd name="connsiteY1" fmla="*/ 323273 h 1403927"/>
              <a:gd name="connsiteX2" fmla="*/ 18473 w 5292436"/>
              <a:gd name="connsiteY2" fmla="*/ 637309 h 1403927"/>
              <a:gd name="connsiteX3" fmla="*/ 0 w 5292436"/>
              <a:gd name="connsiteY3" fmla="*/ 960582 h 1403927"/>
              <a:gd name="connsiteX4" fmla="*/ 19563 w 5292436"/>
              <a:gd name="connsiteY4" fmla="*/ 1402734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35854 w 5292436"/>
              <a:gd name="connsiteY31" fmla="*/ 25252 h 1403927"/>
              <a:gd name="connsiteX0" fmla="*/ 35854 w 5292436"/>
              <a:gd name="connsiteY0" fmla="*/ 25252 h 1403927"/>
              <a:gd name="connsiteX1" fmla="*/ 27709 w 5292436"/>
              <a:gd name="connsiteY1" fmla="*/ 323273 h 1403927"/>
              <a:gd name="connsiteX2" fmla="*/ 18473 w 5292436"/>
              <a:gd name="connsiteY2" fmla="*/ 637309 h 1403927"/>
              <a:gd name="connsiteX3" fmla="*/ 0 w 5292436"/>
              <a:gd name="connsiteY3" fmla="*/ 960582 h 1403927"/>
              <a:gd name="connsiteX4" fmla="*/ 19563 w 5292436"/>
              <a:gd name="connsiteY4" fmla="*/ 137854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35854 w 5292436"/>
              <a:gd name="connsiteY31" fmla="*/ 25252 h 1403927"/>
              <a:gd name="connsiteX0" fmla="*/ 35854 w 5292436"/>
              <a:gd name="connsiteY0" fmla="*/ 25252 h 1403927"/>
              <a:gd name="connsiteX1" fmla="*/ 27709 w 5292436"/>
              <a:gd name="connsiteY1" fmla="*/ 323273 h 1403927"/>
              <a:gd name="connsiteX2" fmla="*/ 18473 w 5292436"/>
              <a:gd name="connsiteY2" fmla="*/ 637309 h 1403927"/>
              <a:gd name="connsiteX3" fmla="*/ 0 w 5292436"/>
              <a:gd name="connsiteY3" fmla="*/ 960582 h 1403927"/>
              <a:gd name="connsiteX4" fmla="*/ 19563 w 5292436"/>
              <a:gd name="connsiteY4" fmla="*/ 137854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35854 w 5292436"/>
              <a:gd name="connsiteY31" fmla="*/ 25252 h 1403927"/>
              <a:gd name="connsiteX0" fmla="*/ 35854 w 5292436"/>
              <a:gd name="connsiteY0" fmla="*/ 25252 h 1403927"/>
              <a:gd name="connsiteX1" fmla="*/ 27709 w 5292436"/>
              <a:gd name="connsiteY1" fmla="*/ 323273 h 1403927"/>
              <a:gd name="connsiteX2" fmla="*/ 18473 w 5292436"/>
              <a:gd name="connsiteY2" fmla="*/ 637309 h 1403927"/>
              <a:gd name="connsiteX3" fmla="*/ 0 w 5292436"/>
              <a:gd name="connsiteY3" fmla="*/ 960582 h 1403927"/>
              <a:gd name="connsiteX4" fmla="*/ 19563 w 5292436"/>
              <a:gd name="connsiteY4" fmla="*/ 137854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35854 w 5292436"/>
              <a:gd name="connsiteY31" fmla="*/ 25252 h 1403927"/>
              <a:gd name="connsiteX0" fmla="*/ 35854 w 5292436"/>
              <a:gd name="connsiteY0" fmla="*/ 25252 h 1403927"/>
              <a:gd name="connsiteX1" fmla="*/ 27709 w 5292436"/>
              <a:gd name="connsiteY1" fmla="*/ 323273 h 1403927"/>
              <a:gd name="connsiteX2" fmla="*/ 18473 w 5292436"/>
              <a:gd name="connsiteY2" fmla="*/ 637309 h 1403927"/>
              <a:gd name="connsiteX3" fmla="*/ 0 w 5292436"/>
              <a:gd name="connsiteY3" fmla="*/ 960582 h 1403927"/>
              <a:gd name="connsiteX4" fmla="*/ 63017 w 5292436"/>
              <a:gd name="connsiteY4" fmla="*/ 1371634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35854 w 5292436"/>
              <a:gd name="connsiteY31" fmla="*/ 25252 h 1403927"/>
              <a:gd name="connsiteX0" fmla="*/ 35854 w 5292436"/>
              <a:gd name="connsiteY0" fmla="*/ 25252 h 1403927"/>
              <a:gd name="connsiteX1" fmla="*/ 27709 w 5292436"/>
              <a:gd name="connsiteY1" fmla="*/ 323273 h 1403927"/>
              <a:gd name="connsiteX2" fmla="*/ 18473 w 5292436"/>
              <a:gd name="connsiteY2" fmla="*/ 637309 h 1403927"/>
              <a:gd name="connsiteX3" fmla="*/ 0 w 5292436"/>
              <a:gd name="connsiteY3" fmla="*/ 960582 h 1403927"/>
              <a:gd name="connsiteX4" fmla="*/ 13046 w 5292436"/>
              <a:gd name="connsiteY4" fmla="*/ 1378546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35854 w 5292436"/>
              <a:gd name="connsiteY31" fmla="*/ 25252 h 1403927"/>
              <a:gd name="connsiteX0" fmla="*/ 35854 w 5292436"/>
              <a:gd name="connsiteY0" fmla="*/ 25252 h 1403927"/>
              <a:gd name="connsiteX1" fmla="*/ 27709 w 5292436"/>
              <a:gd name="connsiteY1" fmla="*/ 323273 h 1403927"/>
              <a:gd name="connsiteX2" fmla="*/ 18473 w 5292436"/>
              <a:gd name="connsiteY2" fmla="*/ 637309 h 1403927"/>
              <a:gd name="connsiteX3" fmla="*/ 0 w 5292436"/>
              <a:gd name="connsiteY3" fmla="*/ 960582 h 1403927"/>
              <a:gd name="connsiteX4" fmla="*/ 13046 w 5292436"/>
              <a:gd name="connsiteY4" fmla="*/ 1378546 h 1403927"/>
              <a:gd name="connsiteX5" fmla="*/ 59774 w 5292436"/>
              <a:gd name="connsiteY5" fmla="*/ 1395822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35854 w 5292436"/>
              <a:gd name="connsiteY31" fmla="*/ 25252 h 1403927"/>
              <a:gd name="connsiteX0" fmla="*/ 35854 w 5292436"/>
              <a:gd name="connsiteY0" fmla="*/ 25252 h 1403927"/>
              <a:gd name="connsiteX1" fmla="*/ 27709 w 5292436"/>
              <a:gd name="connsiteY1" fmla="*/ 323273 h 1403927"/>
              <a:gd name="connsiteX2" fmla="*/ 18473 w 5292436"/>
              <a:gd name="connsiteY2" fmla="*/ 637309 h 1403927"/>
              <a:gd name="connsiteX3" fmla="*/ 0 w 5292436"/>
              <a:gd name="connsiteY3" fmla="*/ 960582 h 1403927"/>
              <a:gd name="connsiteX4" fmla="*/ 13046 w 5292436"/>
              <a:gd name="connsiteY4" fmla="*/ 1364724 h 1403927"/>
              <a:gd name="connsiteX5" fmla="*/ 59774 w 5292436"/>
              <a:gd name="connsiteY5" fmla="*/ 1395822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35854 w 5292436"/>
              <a:gd name="connsiteY31" fmla="*/ 25252 h 1403927"/>
              <a:gd name="connsiteX0" fmla="*/ 22817 w 5292436"/>
              <a:gd name="connsiteY0" fmla="*/ 14884 h 1403927"/>
              <a:gd name="connsiteX1" fmla="*/ 27709 w 5292436"/>
              <a:gd name="connsiteY1" fmla="*/ 323273 h 1403927"/>
              <a:gd name="connsiteX2" fmla="*/ 18473 w 5292436"/>
              <a:gd name="connsiteY2" fmla="*/ 637309 h 1403927"/>
              <a:gd name="connsiteX3" fmla="*/ 0 w 5292436"/>
              <a:gd name="connsiteY3" fmla="*/ 960582 h 1403927"/>
              <a:gd name="connsiteX4" fmla="*/ 13046 w 5292436"/>
              <a:gd name="connsiteY4" fmla="*/ 1364724 h 1403927"/>
              <a:gd name="connsiteX5" fmla="*/ 59774 w 5292436"/>
              <a:gd name="connsiteY5" fmla="*/ 1395822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22817 w 5292436"/>
              <a:gd name="connsiteY31" fmla="*/ 14884 h 1403927"/>
              <a:gd name="connsiteX0" fmla="*/ 22817 w 5292436"/>
              <a:gd name="connsiteY0" fmla="*/ 14884 h 1403927"/>
              <a:gd name="connsiteX1" fmla="*/ 27709 w 5292436"/>
              <a:gd name="connsiteY1" fmla="*/ 323273 h 1403927"/>
              <a:gd name="connsiteX2" fmla="*/ 18473 w 5292436"/>
              <a:gd name="connsiteY2" fmla="*/ 637309 h 1403927"/>
              <a:gd name="connsiteX3" fmla="*/ 0 w 5292436"/>
              <a:gd name="connsiteY3" fmla="*/ 960582 h 1403927"/>
              <a:gd name="connsiteX4" fmla="*/ 13046 w 5292436"/>
              <a:gd name="connsiteY4" fmla="*/ 1364724 h 1403927"/>
              <a:gd name="connsiteX5" fmla="*/ 59774 w 5292436"/>
              <a:gd name="connsiteY5" fmla="*/ 1395822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22817 w 5292436"/>
              <a:gd name="connsiteY31" fmla="*/ 14884 h 1403927"/>
              <a:gd name="connsiteX0" fmla="*/ 22817 w 5292436"/>
              <a:gd name="connsiteY0" fmla="*/ 14884 h 1403927"/>
              <a:gd name="connsiteX1" fmla="*/ 27709 w 5292436"/>
              <a:gd name="connsiteY1" fmla="*/ 323273 h 1403927"/>
              <a:gd name="connsiteX2" fmla="*/ 18473 w 5292436"/>
              <a:gd name="connsiteY2" fmla="*/ 637309 h 1403927"/>
              <a:gd name="connsiteX3" fmla="*/ 0 w 5292436"/>
              <a:gd name="connsiteY3" fmla="*/ 960582 h 1403927"/>
              <a:gd name="connsiteX4" fmla="*/ 13046 w 5292436"/>
              <a:gd name="connsiteY4" fmla="*/ 1364724 h 1403927"/>
              <a:gd name="connsiteX5" fmla="*/ 59774 w 5292436"/>
              <a:gd name="connsiteY5" fmla="*/ 1395822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22817 w 5292436"/>
              <a:gd name="connsiteY31" fmla="*/ 14884 h 1403927"/>
              <a:gd name="connsiteX0" fmla="*/ 22817 w 5292436"/>
              <a:gd name="connsiteY0" fmla="*/ 14884 h 1403927"/>
              <a:gd name="connsiteX1" fmla="*/ 27709 w 5292436"/>
              <a:gd name="connsiteY1" fmla="*/ 323273 h 1403927"/>
              <a:gd name="connsiteX2" fmla="*/ 18473 w 5292436"/>
              <a:gd name="connsiteY2" fmla="*/ 637309 h 1403927"/>
              <a:gd name="connsiteX3" fmla="*/ 0 w 5292436"/>
              <a:gd name="connsiteY3" fmla="*/ 960582 h 1403927"/>
              <a:gd name="connsiteX4" fmla="*/ 13046 w 5292436"/>
              <a:gd name="connsiteY4" fmla="*/ 1364724 h 1403927"/>
              <a:gd name="connsiteX5" fmla="*/ 59774 w 5292436"/>
              <a:gd name="connsiteY5" fmla="*/ 1395822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62105 w 5292436"/>
              <a:gd name="connsiteY20" fmla="*/ 275406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22817 w 5292436"/>
              <a:gd name="connsiteY31" fmla="*/ 14884 h 1403927"/>
              <a:gd name="connsiteX0" fmla="*/ 22817 w 5292436"/>
              <a:gd name="connsiteY0" fmla="*/ 11233 h 1400276"/>
              <a:gd name="connsiteX1" fmla="*/ 27709 w 5292436"/>
              <a:gd name="connsiteY1" fmla="*/ 319622 h 1400276"/>
              <a:gd name="connsiteX2" fmla="*/ 18473 w 5292436"/>
              <a:gd name="connsiteY2" fmla="*/ 633658 h 1400276"/>
              <a:gd name="connsiteX3" fmla="*/ 0 w 5292436"/>
              <a:gd name="connsiteY3" fmla="*/ 956931 h 1400276"/>
              <a:gd name="connsiteX4" fmla="*/ 13046 w 5292436"/>
              <a:gd name="connsiteY4" fmla="*/ 1361073 h 1400276"/>
              <a:gd name="connsiteX5" fmla="*/ 59774 w 5292436"/>
              <a:gd name="connsiteY5" fmla="*/ 1392171 h 1400276"/>
              <a:gd name="connsiteX6" fmla="*/ 378691 w 5292436"/>
              <a:gd name="connsiteY6" fmla="*/ 1381804 h 1400276"/>
              <a:gd name="connsiteX7" fmla="*/ 914400 w 5292436"/>
              <a:gd name="connsiteY7" fmla="*/ 1381804 h 1400276"/>
              <a:gd name="connsiteX8" fmla="*/ 1708727 w 5292436"/>
              <a:gd name="connsiteY8" fmla="*/ 1372567 h 1400276"/>
              <a:gd name="connsiteX9" fmla="*/ 2327564 w 5292436"/>
              <a:gd name="connsiteY9" fmla="*/ 1400276 h 1400276"/>
              <a:gd name="connsiteX10" fmla="*/ 3131127 w 5292436"/>
              <a:gd name="connsiteY10" fmla="*/ 1381804 h 1400276"/>
              <a:gd name="connsiteX11" fmla="*/ 3713018 w 5292436"/>
              <a:gd name="connsiteY11" fmla="*/ 1381804 h 1400276"/>
              <a:gd name="connsiteX12" fmla="*/ 4285673 w 5292436"/>
              <a:gd name="connsiteY12" fmla="*/ 1381804 h 1400276"/>
              <a:gd name="connsiteX13" fmla="*/ 4858327 w 5292436"/>
              <a:gd name="connsiteY13" fmla="*/ 1363331 h 1400276"/>
              <a:gd name="connsiteX14" fmla="*/ 5264727 w 5292436"/>
              <a:gd name="connsiteY14" fmla="*/ 1354095 h 1400276"/>
              <a:gd name="connsiteX15" fmla="*/ 5273964 w 5292436"/>
              <a:gd name="connsiteY15" fmla="*/ 1354095 h 1400276"/>
              <a:gd name="connsiteX16" fmla="*/ 5292436 w 5292436"/>
              <a:gd name="connsiteY16" fmla="*/ 1326386 h 1400276"/>
              <a:gd name="connsiteX17" fmla="*/ 5292436 w 5292436"/>
              <a:gd name="connsiteY17" fmla="*/ 1095476 h 1400276"/>
              <a:gd name="connsiteX18" fmla="*/ 5277537 w 5292436"/>
              <a:gd name="connsiteY18" fmla="*/ 836858 h 1400276"/>
              <a:gd name="connsiteX19" fmla="*/ 5269919 w 5292436"/>
              <a:gd name="connsiteY19" fmla="*/ 571197 h 1400276"/>
              <a:gd name="connsiteX20" fmla="*/ 5262105 w 5292436"/>
              <a:gd name="connsiteY20" fmla="*/ 271755 h 1400276"/>
              <a:gd name="connsiteX21" fmla="*/ 5227782 w 5292436"/>
              <a:gd name="connsiteY21" fmla="*/ 14822 h 1400276"/>
              <a:gd name="connsiteX22" fmla="*/ 5190836 w 5292436"/>
              <a:gd name="connsiteY22" fmla="*/ 21544 h 1400276"/>
              <a:gd name="connsiteX23" fmla="*/ 5153891 w 5292436"/>
              <a:gd name="connsiteY23" fmla="*/ 5586 h 1400276"/>
              <a:gd name="connsiteX24" fmla="*/ 4710545 w 5292436"/>
              <a:gd name="connsiteY24" fmla="*/ 33295 h 1400276"/>
              <a:gd name="connsiteX25" fmla="*/ 4045527 w 5292436"/>
              <a:gd name="connsiteY25" fmla="*/ 24058 h 1400276"/>
              <a:gd name="connsiteX26" fmla="*/ 3509818 w 5292436"/>
              <a:gd name="connsiteY26" fmla="*/ 51767 h 1400276"/>
              <a:gd name="connsiteX27" fmla="*/ 2789382 w 5292436"/>
              <a:gd name="connsiteY27" fmla="*/ 24058 h 1400276"/>
              <a:gd name="connsiteX28" fmla="*/ 1967345 w 5292436"/>
              <a:gd name="connsiteY28" fmla="*/ 14822 h 1400276"/>
              <a:gd name="connsiteX29" fmla="*/ 877454 w 5292436"/>
              <a:gd name="connsiteY29" fmla="*/ 5586 h 1400276"/>
              <a:gd name="connsiteX30" fmla="*/ 258618 w 5292436"/>
              <a:gd name="connsiteY30" fmla="*/ 5586 h 1400276"/>
              <a:gd name="connsiteX31" fmla="*/ 22817 w 5292436"/>
              <a:gd name="connsiteY31" fmla="*/ 11233 h 1400276"/>
              <a:gd name="connsiteX0" fmla="*/ 22817 w 5292436"/>
              <a:gd name="connsiteY0" fmla="*/ 11233 h 1400276"/>
              <a:gd name="connsiteX1" fmla="*/ 27709 w 5292436"/>
              <a:gd name="connsiteY1" fmla="*/ 319622 h 1400276"/>
              <a:gd name="connsiteX2" fmla="*/ 18473 w 5292436"/>
              <a:gd name="connsiteY2" fmla="*/ 633658 h 1400276"/>
              <a:gd name="connsiteX3" fmla="*/ 0 w 5292436"/>
              <a:gd name="connsiteY3" fmla="*/ 956931 h 1400276"/>
              <a:gd name="connsiteX4" fmla="*/ 13046 w 5292436"/>
              <a:gd name="connsiteY4" fmla="*/ 1361073 h 1400276"/>
              <a:gd name="connsiteX5" fmla="*/ 59774 w 5292436"/>
              <a:gd name="connsiteY5" fmla="*/ 1392171 h 1400276"/>
              <a:gd name="connsiteX6" fmla="*/ 378691 w 5292436"/>
              <a:gd name="connsiteY6" fmla="*/ 1381804 h 1400276"/>
              <a:gd name="connsiteX7" fmla="*/ 914400 w 5292436"/>
              <a:gd name="connsiteY7" fmla="*/ 1381804 h 1400276"/>
              <a:gd name="connsiteX8" fmla="*/ 1708727 w 5292436"/>
              <a:gd name="connsiteY8" fmla="*/ 1372567 h 1400276"/>
              <a:gd name="connsiteX9" fmla="*/ 2327564 w 5292436"/>
              <a:gd name="connsiteY9" fmla="*/ 1400276 h 1400276"/>
              <a:gd name="connsiteX10" fmla="*/ 3131127 w 5292436"/>
              <a:gd name="connsiteY10" fmla="*/ 1381804 h 1400276"/>
              <a:gd name="connsiteX11" fmla="*/ 3713018 w 5292436"/>
              <a:gd name="connsiteY11" fmla="*/ 1381804 h 1400276"/>
              <a:gd name="connsiteX12" fmla="*/ 4285673 w 5292436"/>
              <a:gd name="connsiteY12" fmla="*/ 1381804 h 1400276"/>
              <a:gd name="connsiteX13" fmla="*/ 4858327 w 5292436"/>
              <a:gd name="connsiteY13" fmla="*/ 1363331 h 1400276"/>
              <a:gd name="connsiteX14" fmla="*/ 5264727 w 5292436"/>
              <a:gd name="connsiteY14" fmla="*/ 1354095 h 1400276"/>
              <a:gd name="connsiteX15" fmla="*/ 5273964 w 5292436"/>
              <a:gd name="connsiteY15" fmla="*/ 1354095 h 1400276"/>
              <a:gd name="connsiteX16" fmla="*/ 5292436 w 5292436"/>
              <a:gd name="connsiteY16" fmla="*/ 1326386 h 1400276"/>
              <a:gd name="connsiteX17" fmla="*/ 5292436 w 5292436"/>
              <a:gd name="connsiteY17" fmla="*/ 1095476 h 1400276"/>
              <a:gd name="connsiteX18" fmla="*/ 5277537 w 5292436"/>
              <a:gd name="connsiteY18" fmla="*/ 836858 h 1400276"/>
              <a:gd name="connsiteX19" fmla="*/ 5269919 w 5292436"/>
              <a:gd name="connsiteY19" fmla="*/ 571197 h 1400276"/>
              <a:gd name="connsiteX20" fmla="*/ 5262105 w 5292436"/>
              <a:gd name="connsiteY20" fmla="*/ 271755 h 1400276"/>
              <a:gd name="connsiteX21" fmla="*/ 5227782 w 5292436"/>
              <a:gd name="connsiteY21" fmla="*/ 14822 h 1400276"/>
              <a:gd name="connsiteX22" fmla="*/ 5190836 w 5292436"/>
              <a:gd name="connsiteY22" fmla="*/ 8946 h 1400276"/>
              <a:gd name="connsiteX23" fmla="*/ 5153891 w 5292436"/>
              <a:gd name="connsiteY23" fmla="*/ 5586 h 1400276"/>
              <a:gd name="connsiteX24" fmla="*/ 4710545 w 5292436"/>
              <a:gd name="connsiteY24" fmla="*/ 33295 h 1400276"/>
              <a:gd name="connsiteX25" fmla="*/ 4045527 w 5292436"/>
              <a:gd name="connsiteY25" fmla="*/ 24058 h 1400276"/>
              <a:gd name="connsiteX26" fmla="*/ 3509818 w 5292436"/>
              <a:gd name="connsiteY26" fmla="*/ 51767 h 1400276"/>
              <a:gd name="connsiteX27" fmla="*/ 2789382 w 5292436"/>
              <a:gd name="connsiteY27" fmla="*/ 24058 h 1400276"/>
              <a:gd name="connsiteX28" fmla="*/ 1967345 w 5292436"/>
              <a:gd name="connsiteY28" fmla="*/ 14822 h 1400276"/>
              <a:gd name="connsiteX29" fmla="*/ 877454 w 5292436"/>
              <a:gd name="connsiteY29" fmla="*/ 5586 h 1400276"/>
              <a:gd name="connsiteX30" fmla="*/ 258618 w 5292436"/>
              <a:gd name="connsiteY30" fmla="*/ 5586 h 1400276"/>
              <a:gd name="connsiteX31" fmla="*/ 22817 w 5292436"/>
              <a:gd name="connsiteY31" fmla="*/ 11233 h 1400276"/>
              <a:gd name="connsiteX0" fmla="*/ 22817 w 5292436"/>
              <a:gd name="connsiteY0" fmla="*/ 11233 h 1400276"/>
              <a:gd name="connsiteX1" fmla="*/ 27709 w 5292436"/>
              <a:gd name="connsiteY1" fmla="*/ 319622 h 1400276"/>
              <a:gd name="connsiteX2" fmla="*/ 18473 w 5292436"/>
              <a:gd name="connsiteY2" fmla="*/ 633658 h 1400276"/>
              <a:gd name="connsiteX3" fmla="*/ 0 w 5292436"/>
              <a:gd name="connsiteY3" fmla="*/ 956931 h 1400276"/>
              <a:gd name="connsiteX4" fmla="*/ 13046 w 5292436"/>
              <a:gd name="connsiteY4" fmla="*/ 1361073 h 1400276"/>
              <a:gd name="connsiteX5" fmla="*/ 59774 w 5292436"/>
              <a:gd name="connsiteY5" fmla="*/ 1392171 h 1400276"/>
              <a:gd name="connsiteX6" fmla="*/ 378691 w 5292436"/>
              <a:gd name="connsiteY6" fmla="*/ 1381804 h 1400276"/>
              <a:gd name="connsiteX7" fmla="*/ 914400 w 5292436"/>
              <a:gd name="connsiteY7" fmla="*/ 1381804 h 1400276"/>
              <a:gd name="connsiteX8" fmla="*/ 1708727 w 5292436"/>
              <a:gd name="connsiteY8" fmla="*/ 1372567 h 1400276"/>
              <a:gd name="connsiteX9" fmla="*/ 2327564 w 5292436"/>
              <a:gd name="connsiteY9" fmla="*/ 1400276 h 1400276"/>
              <a:gd name="connsiteX10" fmla="*/ 3131127 w 5292436"/>
              <a:gd name="connsiteY10" fmla="*/ 1381804 h 1400276"/>
              <a:gd name="connsiteX11" fmla="*/ 3713018 w 5292436"/>
              <a:gd name="connsiteY11" fmla="*/ 1381804 h 1400276"/>
              <a:gd name="connsiteX12" fmla="*/ 4285673 w 5292436"/>
              <a:gd name="connsiteY12" fmla="*/ 1381804 h 1400276"/>
              <a:gd name="connsiteX13" fmla="*/ 4858327 w 5292436"/>
              <a:gd name="connsiteY13" fmla="*/ 1363331 h 1400276"/>
              <a:gd name="connsiteX14" fmla="*/ 5264727 w 5292436"/>
              <a:gd name="connsiteY14" fmla="*/ 1354095 h 1400276"/>
              <a:gd name="connsiteX15" fmla="*/ 5273964 w 5292436"/>
              <a:gd name="connsiteY15" fmla="*/ 1354095 h 1400276"/>
              <a:gd name="connsiteX16" fmla="*/ 5292436 w 5292436"/>
              <a:gd name="connsiteY16" fmla="*/ 1326386 h 1400276"/>
              <a:gd name="connsiteX17" fmla="*/ 5292436 w 5292436"/>
              <a:gd name="connsiteY17" fmla="*/ 1095476 h 1400276"/>
              <a:gd name="connsiteX18" fmla="*/ 5277537 w 5292436"/>
              <a:gd name="connsiteY18" fmla="*/ 836858 h 1400276"/>
              <a:gd name="connsiteX19" fmla="*/ 5269919 w 5292436"/>
              <a:gd name="connsiteY19" fmla="*/ 571197 h 1400276"/>
              <a:gd name="connsiteX20" fmla="*/ 5262105 w 5292436"/>
              <a:gd name="connsiteY20" fmla="*/ 271755 h 1400276"/>
              <a:gd name="connsiteX21" fmla="*/ 5227782 w 5292436"/>
              <a:gd name="connsiteY21" fmla="*/ 14822 h 1400276"/>
              <a:gd name="connsiteX22" fmla="*/ 5190836 w 5292436"/>
              <a:gd name="connsiteY22" fmla="*/ 8946 h 1400276"/>
              <a:gd name="connsiteX23" fmla="*/ 5153891 w 5292436"/>
              <a:gd name="connsiteY23" fmla="*/ 5586 h 1400276"/>
              <a:gd name="connsiteX24" fmla="*/ 4710545 w 5292436"/>
              <a:gd name="connsiteY24" fmla="*/ 33295 h 1400276"/>
              <a:gd name="connsiteX25" fmla="*/ 4045527 w 5292436"/>
              <a:gd name="connsiteY25" fmla="*/ 24058 h 1400276"/>
              <a:gd name="connsiteX26" fmla="*/ 3509818 w 5292436"/>
              <a:gd name="connsiteY26" fmla="*/ 51767 h 1400276"/>
              <a:gd name="connsiteX27" fmla="*/ 2789382 w 5292436"/>
              <a:gd name="connsiteY27" fmla="*/ 24058 h 1400276"/>
              <a:gd name="connsiteX28" fmla="*/ 1967345 w 5292436"/>
              <a:gd name="connsiteY28" fmla="*/ 14822 h 1400276"/>
              <a:gd name="connsiteX29" fmla="*/ 877454 w 5292436"/>
              <a:gd name="connsiteY29" fmla="*/ 5586 h 1400276"/>
              <a:gd name="connsiteX30" fmla="*/ 258618 w 5292436"/>
              <a:gd name="connsiteY30" fmla="*/ 5586 h 1400276"/>
              <a:gd name="connsiteX31" fmla="*/ 22817 w 5292436"/>
              <a:gd name="connsiteY31" fmla="*/ 11233 h 1400276"/>
              <a:gd name="connsiteX0" fmla="*/ 22817 w 5292436"/>
              <a:gd name="connsiteY0" fmla="*/ 14884 h 1403927"/>
              <a:gd name="connsiteX1" fmla="*/ 27709 w 5292436"/>
              <a:gd name="connsiteY1" fmla="*/ 323273 h 1403927"/>
              <a:gd name="connsiteX2" fmla="*/ 18473 w 5292436"/>
              <a:gd name="connsiteY2" fmla="*/ 637309 h 1403927"/>
              <a:gd name="connsiteX3" fmla="*/ 0 w 5292436"/>
              <a:gd name="connsiteY3" fmla="*/ 960582 h 1403927"/>
              <a:gd name="connsiteX4" fmla="*/ 13046 w 5292436"/>
              <a:gd name="connsiteY4" fmla="*/ 1364724 h 1403927"/>
              <a:gd name="connsiteX5" fmla="*/ 59774 w 5292436"/>
              <a:gd name="connsiteY5" fmla="*/ 1395822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62105 w 5292436"/>
              <a:gd name="connsiteY20" fmla="*/ 275406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22817 w 5292436"/>
              <a:gd name="connsiteY31" fmla="*/ 14884 h 140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92436" h="1403927">
                <a:moveTo>
                  <a:pt x="22817" y="14884"/>
                </a:moveTo>
                <a:cubicBezTo>
                  <a:pt x="7067" y="124592"/>
                  <a:pt x="26078" y="220477"/>
                  <a:pt x="27709" y="323273"/>
                </a:cubicBezTo>
                <a:lnTo>
                  <a:pt x="18473" y="637309"/>
                </a:lnTo>
                <a:lnTo>
                  <a:pt x="0" y="960582"/>
                </a:lnTo>
                <a:lnTo>
                  <a:pt x="13046" y="1364724"/>
                </a:lnTo>
                <a:cubicBezTo>
                  <a:pt x="2550" y="1367027"/>
                  <a:pt x="35507" y="1393519"/>
                  <a:pt x="59774" y="1395822"/>
                </a:cubicBezTo>
                <a:lnTo>
                  <a:pt x="378691" y="1385455"/>
                </a:lnTo>
                <a:lnTo>
                  <a:pt x="914400" y="1385455"/>
                </a:lnTo>
                <a:lnTo>
                  <a:pt x="1708727" y="1376218"/>
                </a:lnTo>
                <a:lnTo>
                  <a:pt x="2327564" y="1403927"/>
                </a:lnTo>
                <a:lnTo>
                  <a:pt x="3131127" y="1385455"/>
                </a:lnTo>
                <a:lnTo>
                  <a:pt x="3713018" y="1385455"/>
                </a:lnTo>
                <a:lnTo>
                  <a:pt x="4285673" y="1385455"/>
                </a:lnTo>
                <a:lnTo>
                  <a:pt x="4858327" y="1366982"/>
                </a:lnTo>
                <a:lnTo>
                  <a:pt x="5264727" y="1357746"/>
                </a:lnTo>
                <a:lnTo>
                  <a:pt x="5273964" y="1357746"/>
                </a:lnTo>
                <a:lnTo>
                  <a:pt x="5292436" y="1330037"/>
                </a:lnTo>
                <a:lnTo>
                  <a:pt x="5292436" y="1099127"/>
                </a:lnTo>
                <a:lnTo>
                  <a:pt x="5277537" y="840509"/>
                </a:lnTo>
                <a:lnTo>
                  <a:pt x="5269919" y="574848"/>
                </a:lnTo>
                <a:lnTo>
                  <a:pt x="5262105" y="275406"/>
                </a:lnTo>
                <a:cubicBezTo>
                  <a:pt x="5250664" y="189762"/>
                  <a:pt x="5252425" y="95718"/>
                  <a:pt x="5227782" y="18473"/>
                </a:cubicBezTo>
                <a:lnTo>
                  <a:pt x="5190836" y="0"/>
                </a:lnTo>
                <a:lnTo>
                  <a:pt x="5153891" y="9237"/>
                </a:lnTo>
                <a:lnTo>
                  <a:pt x="4710545" y="36946"/>
                </a:lnTo>
                <a:lnTo>
                  <a:pt x="4045527" y="27709"/>
                </a:lnTo>
                <a:lnTo>
                  <a:pt x="3509818" y="55418"/>
                </a:lnTo>
                <a:lnTo>
                  <a:pt x="2789382" y="27709"/>
                </a:lnTo>
                <a:lnTo>
                  <a:pt x="1967345" y="18473"/>
                </a:lnTo>
                <a:lnTo>
                  <a:pt x="877454" y="9237"/>
                </a:lnTo>
                <a:lnTo>
                  <a:pt x="258618" y="9237"/>
                </a:lnTo>
                <a:cubicBezTo>
                  <a:pt x="180018" y="11119"/>
                  <a:pt x="101417" y="-7732"/>
                  <a:pt x="22817" y="14884"/>
                </a:cubicBezTo>
                <a:close/>
              </a:path>
            </a:pathLst>
          </a:custGeom>
          <a:solidFill>
            <a:srgbClr val="D29500"/>
          </a:solidFill>
          <a:ln w="38100">
            <a:solidFill>
              <a:srgbClr val="D2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171450">
              <a:spcAft>
                <a:spcPts val="600"/>
              </a:spcAft>
              <a:buFont typeface="Arial" panose="020B0604020202020204" pitchFamily="34" charset="0"/>
              <a:buChar char="•"/>
            </a:pPr>
            <a:r>
              <a:rPr lang="en-AU" sz="1200" dirty="0"/>
              <a:t>Council approved the establishment of Townsville City Council’s first Indigenous Supply Panel. </a:t>
            </a:r>
          </a:p>
          <a:p>
            <a:pPr marL="266700" indent="-171450">
              <a:spcAft>
                <a:spcPts val="600"/>
              </a:spcAft>
              <a:buFont typeface="Arial" panose="020B0604020202020204" pitchFamily="34" charset="0"/>
              <a:buChar char="•"/>
            </a:pPr>
            <a:r>
              <a:rPr lang="en-AU" sz="1200" dirty="0"/>
              <a:t>58 Indigenous Business were added at the commencement of the panel.</a:t>
            </a:r>
          </a:p>
          <a:p>
            <a:pPr marL="266700" indent="-171450">
              <a:spcAft>
                <a:spcPts val="600"/>
              </a:spcAft>
              <a:buFont typeface="Arial" panose="020B0604020202020204" pitchFamily="34" charset="0"/>
              <a:buChar char="•"/>
            </a:pPr>
            <a:r>
              <a:rPr lang="en-AU" sz="1200" b="1" dirty="0"/>
              <a:t>$726,000 actual expenditure with Indigenous Businesses </a:t>
            </a:r>
            <a:r>
              <a:rPr lang="en-AU" sz="1200" dirty="0"/>
              <a:t>in the 6 months to 30 June 2020. This expenditure exceeds Council’s Indigenous Business expenditure target of $703,000 for June 2020. </a:t>
            </a:r>
          </a:p>
          <a:p>
            <a:pPr marL="266700" indent="-171450">
              <a:buFont typeface="Arial" panose="020B0604020202020204" pitchFamily="34" charset="0"/>
              <a:buChar char="•"/>
            </a:pPr>
            <a:r>
              <a:rPr lang="en-AU" sz="1200" dirty="0"/>
              <a:t>First Indigenous Supply Panel refresh completed – 8 additional suppliers added to Panel.</a:t>
            </a:r>
          </a:p>
        </p:txBody>
      </p:sp>
      <p:pic>
        <p:nvPicPr>
          <p:cNvPr id="14" name="Picture 13">
            <a:extLst>
              <a:ext uri="{FF2B5EF4-FFF2-40B4-BE49-F238E27FC236}">
                <a16:creationId xmlns:a16="http://schemas.microsoft.com/office/drawing/2014/main" id="{D1BC0452-10BD-42D9-ADAF-FFE8C78757BE}"/>
              </a:ext>
            </a:extLst>
          </p:cNvPr>
          <p:cNvPicPr>
            <a:picLocks noChangeAspect="1"/>
          </p:cNvPicPr>
          <p:nvPr/>
        </p:nvPicPr>
        <p:blipFill>
          <a:blip r:embed="rId2">
            <a:grayscl/>
          </a:blip>
          <a:stretch>
            <a:fillRect/>
          </a:stretch>
        </p:blipFill>
        <p:spPr>
          <a:xfrm>
            <a:off x="565113" y="4511152"/>
            <a:ext cx="1409831" cy="1140246"/>
          </a:xfrm>
          <a:prstGeom prst="rect">
            <a:avLst/>
          </a:prstGeom>
          <a:solidFill>
            <a:srgbClr val="203864"/>
          </a:solidFill>
          <a:ln>
            <a:noFill/>
          </a:ln>
        </p:spPr>
      </p:pic>
      <p:sp>
        <p:nvSpPr>
          <p:cNvPr id="15" name="Freeform: Shape 14">
            <a:extLst>
              <a:ext uri="{FF2B5EF4-FFF2-40B4-BE49-F238E27FC236}">
                <a16:creationId xmlns:a16="http://schemas.microsoft.com/office/drawing/2014/main" id="{1801857A-B529-4FD0-9754-94A7A790CF82}"/>
              </a:ext>
            </a:extLst>
          </p:cNvPr>
          <p:cNvSpPr/>
          <p:nvPr/>
        </p:nvSpPr>
        <p:spPr>
          <a:xfrm>
            <a:off x="2061444" y="4645420"/>
            <a:ext cx="9440165" cy="981645"/>
          </a:xfrm>
          <a:custGeom>
            <a:avLst/>
            <a:gdLst>
              <a:gd name="connsiteX0" fmla="*/ 18473 w 5292436"/>
              <a:gd name="connsiteY0" fmla="*/ 0 h 1413163"/>
              <a:gd name="connsiteX1" fmla="*/ 27709 w 5292436"/>
              <a:gd name="connsiteY1" fmla="*/ 332509 h 1413163"/>
              <a:gd name="connsiteX2" fmla="*/ 18473 w 5292436"/>
              <a:gd name="connsiteY2" fmla="*/ 646545 h 1413163"/>
              <a:gd name="connsiteX3" fmla="*/ 0 w 5292436"/>
              <a:gd name="connsiteY3" fmla="*/ 969818 h 1413163"/>
              <a:gd name="connsiteX4" fmla="*/ 36945 w 5292436"/>
              <a:gd name="connsiteY4" fmla="*/ 1394691 h 1413163"/>
              <a:gd name="connsiteX5" fmla="*/ 92364 w 5292436"/>
              <a:gd name="connsiteY5" fmla="*/ 1394691 h 1413163"/>
              <a:gd name="connsiteX6" fmla="*/ 378691 w 5292436"/>
              <a:gd name="connsiteY6" fmla="*/ 1394691 h 1413163"/>
              <a:gd name="connsiteX7" fmla="*/ 914400 w 5292436"/>
              <a:gd name="connsiteY7" fmla="*/ 1394691 h 1413163"/>
              <a:gd name="connsiteX8" fmla="*/ 1708727 w 5292436"/>
              <a:gd name="connsiteY8" fmla="*/ 1385454 h 1413163"/>
              <a:gd name="connsiteX9" fmla="*/ 2327564 w 5292436"/>
              <a:gd name="connsiteY9" fmla="*/ 1413163 h 1413163"/>
              <a:gd name="connsiteX10" fmla="*/ 3131127 w 5292436"/>
              <a:gd name="connsiteY10" fmla="*/ 1394691 h 1413163"/>
              <a:gd name="connsiteX11" fmla="*/ 3713018 w 5292436"/>
              <a:gd name="connsiteY11" fmla="*/ 1394691 h 1413163"/>
              <a:gd name="connsiteX12" fmla="*/ 4285673 w 5292436"/>
              <a:gd name="connsiteY12" fmla="*/ 1394691 h 1413163"/>
              <a:gd name="connsiteX13" fmla="*/ 4858327 w 5292436"/>
              <a:gd name="connsiteY13" fmla="*/ 1376218 h 1413163"/>
              <a:gd name="connsiteX14" fmla="*/ 5264727 w 5292436"/>
              <a:gd name="connsiteY14" fmla="*/ 1366982 h 1413163"/>
              <a:gd name="connsiteX15" fmla="*/ 5273964 w 5292436"/>
              <a:gd name="connsiteY15" fmla="*/ 1366982 h 1413163"/>
              <a:gd name="connsiteX16" fmla="*/ 5292436 w 5292436"/>
              <a:gd name="connsiteY16" fmla="*/ 1339273 h 1413163"/>
              <a:gd name="connsiteX17" fmla="*/ 5292436 w 5292436"/>
              <a:gd name="connsiteY17" fmla="*/ 1108363 h 1413163"/>
              <a:gd name="connsiteX18" fmla="*/ 5218545 w 5292436"/>
              <a:gd name="connsiteY18" fmla="*/ 849745 h 1413163"/>
              <a:gd name="connsiteX19" fmla="*/ 5227782 w 5292436"/>
              <a:gd name="connsiteY19" fmla="*/ 563418 h 1413163"/>
              <a:gd name="connsiteX20" fmla="*/ 5227782 w 5292436"/>
              <a:gd name="connsiteY20" fmla="*/ 314036 h 1413163"/>
              <a:gd name="connsiteX21" fmla="*/ 5227782 w 5292436"/>
              <a:gd name="connsiteY21" fmla="*/ 27709 h 1413163"/>
              <a:gd name="connsiteX22" fmla="*/ 5190836 w 5292436"/>
              <a:gd name="connsiteY22" fmla="*/ 9236 h 1413163"/>
              <a:gd name="connsiteX23" fmla="*/ 5153891 w 5292436"/>
              <a:gd name="connsiteY23" fmla="*/ 18473 h 1413163"/>
              <a:gd name="connsiteX24" fmla="*/ 4710545 w 5292436"/>
              <a:gd name="connsiteY24" fmla="*/ 46182 h 1413163"/>
              <a:gd name="connsiteX25" fmla="*/ 4045527 w 5292436"/>
              <a:gd name="connsiteY25" fmla="*/ 36945 h 1413163"/>
              <a:gd name="connsiteX26" fmla="*/ 3509818 w 5292436"/>
              <a:gd name="connsiteY26" fmla="*/ 64654 h 1413163"/>
              <a:gd name="connsiteX27" fmla="*/ 2789382 w 5292436"/>
              <a:gd name="connsiteY27" fmla="*/ 36945 h 1413163"/>
              <a:gd name="connsiteX28" fmla="*/ 1967345 w 5292436"/>
              <a:gd name="connsiteY28" fmla="*/ 27709 h 1413163"/>
              <a:gd name="connsiteX29" fmla="*/ 877454 w 5292436"/>
              <a:gd name="connsiteY29" fmla="*/ 18473 h 1413163"/>
              <a:gd name="connsiteX30" fmla="*/ 258618 w 5292436"/>
              <a:gd name="connsiteY30" fmla="*/ 18473 h 1413163"/>
              <a:gd name="connsiteX31" fmla="*/ 18473 w 5292436"/>
              <a:gd name="connsiteY31" fmla="*/ 0 h 1413163"/>
              <a:gd name="connsiteX0" fmla="*/ 18473 w 5292436"/>
              <a:gd name="connsiteY0" fmla="*/ 0 h 1413163"/>
              <a:gd name="connsiteX1" fmla="*/ 27709 w 5292436"/>
              <a:gd name="connsiteY1" fmla="*/ 332509 h 1413163"/>
              <a:gd name="connsiteX2" fmla="*/ 18473 w 5292436"/>
              <a:gd name="connsiteY2" fmla="*/ 646545 h 1413163"/>
              <a:gd name="connsiteX3" fmla="*/ 0 w 5292436"/>
              <a:gd name="connsiteY3" fmla="*/ 969818 h 1413163"/>
              <a:gd name="connsiteX4" fmla="*/ 36945 w 5292436"/>
              <a:gd name="connsiteY4" fmla="*/ 1394691 h 1413163"/>
              <a:gd name="connsiteX5" fmla="*/ 92364 w 5292436"/>
              <a:gd name="connsiteY5" fmla="*/ 1394691 h 1413163"/>
              <a:gd name="connsiteX6" fmla="*/ 378691 w 5292436"/>
              <a:gd name="connsiteY6" fmla="*/ 1394691 h 1413163"/>
              <a:gd name="connsiteX7" fmla="*/ 914400 w 5292436"/>
              <a:gd name="connsiteY7" fmla="*/ 1394691 h 1413163"/>
              <a:gd name="connsiteX8" fmla="*/ 1708727 w 5292436"/>
              <a:gd name="connsiteY8" fmla="*/ 1385454 h 1413163"/>
              <a:gd name="connsiteX9" fmla="*/ 2327564 w 5292436"/>
              <a:gd name="connsiteY9" fmla="*/ 1413163 h 1413163"/>
              <a:gd name="connsiteX10" fmla="*/ 3131127 w 5292436"/>
              <a:gd name="connsiteY10" fmla="*/ 1394691 h 1413163"/>
              <a:gd name="connsiteX11" fmla="*/ 3713018 w 5292436"/>
              <a:gd name="connsiteY11" fmla="*/ 1394691 h 1413163"/>
              <a:gd name="connsiteX12" fmla="*/ 4285673 w 5292436"/>
              <a:gd name="connsiteY12" fmla="*/ 1394691 h 1413163"/>
              <a:gd name="connsiteX13" fmla="*/ 4858327 w 5292436"/>
              <a:gd name="connsiteY13" fmla="*/ 1376218 h 1413163"/>
              <a:gd name="connsiteX14" fmla="*/ 5264727 w 5292436"/>
              <a:gd name="connsiteY14" fmla="*/ 1366982 h 1413163"/>
              <a:gd name="connsiteX15" fmla="*/ 5273964 w 5292436"/>
              <a:gd name="connsiteY15" fmla="*/ 1366982 h 1413163"/>
              <a:gd name="connsiteX16" fmla="*/ 5292436 w 5292436"/>
              <a:gd name="connsiteY16" fmla="*/ 1339273 h 1413163"/>
              <a:gd name="connsiteX17" fmla="*/ 5292436 w 5292436"/>
              <a:gd name="connsiteY17" fmla="*/ 1108363 h 1413163"/>
              <a:gd name="connsiteX18" fmla="*/ 5277537 w 5292436"/>
              <a:gd name="connsiteY18" fmla="*/ 849745 h 1413163"/>
              <a:gd name="connsiteX19" fmla="*/ 5227782 w 5292436"/>
              <a:gd name="connsiteY19" fmla="*/ 563418 h 1413163"/>
              <a:gd name="connsiteX20" fmla="*/ 5227782 w 5292436"/>
              <a:gd name="connsiteY20" fmla="*/ 314036 h 1413163"/>
              <a:gd name="connsiteX21" fmla="*/ 5227782 w 5292436"/>
              <a:gd name="connsiteY21" fmla="*/ 27709 h 1413163"/>
              <a:gd name="connsiteX22" fmla="*/ 5190836 w 5292436"/>
              <a:gd name="connsiteY22" fmla="*/ 9236 h 1413163"/>
              <a:gd name="connsiteX23" fmla="*/ 5153891 w 5292436"/>
              <a:gd name="connsiteY23" fmla="*/ 18473 h 1413163"/>
              <a:gd name="connsiteX24" fmla="*/ 4710545 w 5292436"/>
              <a:gd name="connsiteY24" fmla="*/ 46182 h 1413163"/>
              <a:gd name="connsiteX25" fmla="*/ 4045527 w 5292436"/>
              <a:gd name="connsiteY25" fmla="*/ 36945 h 1413163"/>
              <a:gd name="connsiteX26" fmla="*/ 3509818 w 5292436"/>
              <a:gd name="connsiteY26" fmla="*/ 64654 h 1413163"/>
              <a:gd name="connsiteX27" fmla="*/ 2789382 w 5292436"/>
              <a:gd name="connsiteY27" fmla="*/ 36945 h 1413163"/>
              <a:gd name="connsiteX28" fmla="*/ 1967345 w 5292436"/>
              <a:gd name="connsiteY28" fmla="*/ 27709 h 1413163"/>
              <a:gd name="connsiteX29" fmla="*/ 877454 w 5292436"/>
              <a:gd name="connsiteY29" fmla="*/ 18473 h 1413163"/>
              <a:gd name="connsiteX30" fmla="*/ 258618 w 5292436"/>
              <a:gd name="connsiteY30" fmla="*/ 18473 h 1413163"/>
              <a:gd name="connsiteX31" fmla="*/ 18473 w 5292436"/>
              <a:gd name="connsiteY31" fmla="*/ 0 h 1413163"/>
              <a:gd name="connsiteX0" fmla="*/ 18473 w 5292436"/>
              <a:gd name="connsiteY0" fmla="*/ 0 h 1413163"/>
              <a:gd name="connsiteX1" fmla="*/ 27709 w 5292436"/>
              <a:gd name="connsiteY1" fmla="*/ 332509 h 1413163"/>
              <a:gd name="connsiteX2" fmla="*/ 18473 w 5292436"/>
              <a:gd name="connsiteY2" fmla="*/ 646545 h 1413163"/>
              <a:gd name="connsiteX3" fmla="*/ 0 w 5292436"/>
              <a:gd name="connsiteY3" fmla="*/ 969818 h 1413163"/>
              <a:gd name="connsiteX4" fmla="*/ 36945 w 5292436"/>
              <a:gd name="connsiteY4" fmla="*/ 1394691 h 1413163"/>
              <a:gd name="connsiteX5" fmla="*/ 92364 w 5292436"/>
              <a:gd name="connsiteY5" fmla="*/ 1394691 h 1413163"/>
              <a:gd name="connsiteX6" fmla="*/ 378691 w 5292436"/>
              <a:gd name="connsiteY6" fmla="*/ 1394691 h 1413163"/>
              <a:gd name="connsiteX7" fmla="*/ 914400 w 5292436"/>
              <a:gd name="connsiteY7" fmla="*/ 1394691 h 1413163"/>
              <a:gd name="connsiteX8" fmla="*/ 1708727 w 5292436"/>
              <a:gd name="connsiteY8" fmla="*/ 1385454 h 1413163"/>
              <a:gd name="connsiteX9" fmla="*/ 2327564 w 5292436"/>
              <a:gd name="connsiteY9" fmla="*/ 1413163 h 1413163"/>
              <a:gd name="connsiteX10" fmla="*/ 3131127 w 5292436"/>
              <a:gd name="connsiteY10" fmla="*/ 1394691 h 1413163"/>
              <a:gd name="connsiteX11" fmla="*/ 3713018 w 5292436"/>
              <a:gd name="connsiteY11" fmla="*/ 1394691 h 1413163"/>
              <a:gd name="connsiteX12" fmla="*/ 4285673 w 5292436"/>
              <a:gd name="connsiteY12" fmla="*/ 1394691 h 1413163"/>
              <a:gd name="connsiteX13" fmla="*/ 4858327 w 5292436"/>
              <a:gd name="connsiteY13" fmla="*/ 1376218 h 1413163"/>
              <a:gd name="connsiteX14" fmla="*/ 5264727 w 5292436"/>
              <a:gd name="connsiteY14" fmla="*/ 1366982 h 1413163"/>
              <a:gd name="connsiteX15" fmla="*/ 5273964 w 5292436"/>
              <a:gd name="connsiteY15" fmla="*/ 1366982 h 1413163"/>
              <a:gd name="connsiteX16" fmla="*/ 5292436 w 5292436"/>
              <a:gd name="connsiteY16" fmla="*/ 1339273 h 1413163"/>
              <a:gd name="connsiteX17" fmla="*/ 5292436 w 5292436"/>
              <a:gd name="connsiteY17" fmla="*/ 1108363 h 1413163"/>
              <a:gd name="connsiteX18" fmla="*/ 5277537 w 5292436"/>
              <a:gd name="connsiteY18" fmla="*/ 849745 h 1413163"/>
              <a:gd name="connsiteX19" fmla="*/ 5269919 w 5292436"/>
              <a:gd name="connsiteY19" fmla="*/ 584084 h 1413163"/>
              <a:gd name="connsiteX20" fmla="*/ 5227782 w 5292436"/>
              <a:gd name="connsiteY20" fmla="*/ 314036 h 1413163"/>
              <a:gd name="connsiteX21" fmla="*/ 5227782 w 5292436"/>
              <a:gd name="connsiteY21" fmla="*/ 27709 h 1413163"/>
              <a:gd name="connsiteX22" fmla="*/ 5190836 w 5292436"/>
              <a:gd name="connsiteY22" fmla="*/ 9236 h 1413163"/>
              <a:gd name="connsiteX23" fmla="*/ 5153891 w 5292436"/>
              <a:gd name="connsiteY23" fmla="*/ 18473 h 1413163"/>
              <a:gd name="connsiteX24" fmla="*/ 4710545 w 5292436"/>
              <a:gd name="connsiteY24" fmla="*/ 46182 h 1413163"/>
              <a:gd name="connsiteX25" fmla="*/ 4045527 w 5292436"/>
              <a:gd name="connsiteY25" fmla="*/ 36945 h 1413163"/>
              <a:gd name="connsiteX26" fmla="*/ 3509818 w 5292436"/>
              <a:gd name="connsiteY26" fmla="*/ 64654 h 1413163"/>
              <a:gd name="connsiteX27" fmla="*/ 2789382 w 5292436"/>
              <a:gd name="connsiteY27" fmla="*/ 36945 h 1413163"/>
              <a:gd name="connsiteX28" fmla="*/ 1967345 w 5292436"/>
              <a:gd name="connsiteY28" fmla="*/ 27709 h 1413163"/>
              <a:gd name="connsiteX29" fmla="*/ 877454 w 5292436"/>
              <a:gd name="connsiteY29" fmla="*/ 18473 h 1413163"/>
              <a:gd name="connsiteX30" fmla="*/ 258618 w 5292436"/>
              <a:gd name="connsiteY30" fmla="*/ 18473 h 1413163"/>
              <a:gd name="connsiteX31" fmla="*/ 18473 w 5292436"/>
              <a:gd name="connsiteY31" fmla="*/ 0 h 1413163"/>
              <a:gd name="connsiteX0" fmla="*/ 18473 w 5292436"/>
              <a:gd name="connsiteY0" fmla="*/ 11430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8545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18473 w 5292436"/>
              <a:gd name="connsiteY31" fmla="*/ 11430 h 1403927"/>
              <a:gd name="connsiteX0" fmla="*/ 18473 w 5292436"/>
              <a:gd name="connsiteY0" fmla="*/ 11430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8545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18473 w 5292436"/>
              <a:gd name="connsiteY31" fmla="*/ 11430 h 1403927"/>
              <a:gd name="connsiteX0" fmla="*/ 18473 w 5292436"/>
              <a:gd name="connsiteY0" fmla="*/ 11430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8545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18473 w 5292436"/>
              <a:gd name="connsiteY31" fmla="*/ 11430 h 1403927"/>
              <a:gd name="connsiteX0" fmla="*/ 18473 w 5292436"/>
              <a:gd name="connsiteY0" fmla="*/ 11430 h 1403927"/>
              <a:gd name="connsiteX1" fmla="*/ 27709 w 5292436"/>
              <a:gd name="connsiteY1" fmla="*/ 323273 h 1403927"/>
              <a:gd name="connsiteX2" fmla="*/ 18473 w 5292436"/>
              <a:gd name="connsiteY2" fmla="*/ 637309 h 1403927"/>
              <a:gd name="connsiteX3" fmla="*/ 0 w 5292436"/>
              <a:gd name="connsiteY3" fmla="*/ 960582 h 1403927"/>
              <a:gd name="connsiteX4" fmla="*/ 36945 w 5292436"/>
              <a:gd name="connsiteY4" fmla="*/ 1385455 h 1403927"/>
              <a:gd name="connsiteX5" fmla="*/ 92364 w 5292436"/>
              <a:gd name="connsiteY5" fmla="*/ 1385455 h 1403927"/>
              <a:gd name="connsiteX6" fmla="*/ 378691 w 5292436"/>
              <a:gd name="connsiteY6" fmla="*/ 1385455 h 1403927"/>
              <a:gd name="connsiteX7" fmla="*/ 914400 w 5292436"/>
              <a:gd name="connsiteY7" fmla="*/ 1385455 h 1403927"/>
              <a:gd name="connsiteX8" fmla="*/ 1708727 w 5292436"/>
              <a:gd name="connsiteY8" fmla="*/ 1376218 h 1403927"/>
              <a:gd name="connsiteX9" fmla="*/ 2327564 w 5292436"/>
              <a:gd name="connsiteY9" fmla="*/ 1403927 h 1403927"/>
              <a:gd name="connsiteX10" fmla="*/ 3131127 w 5292436"/>
              <a:gd name="connsiteY10" fmla="*/ 1385455 h 1403927"/>
              <a:gd name="connsiteX11" fmla="*/ 3713018 w 5292436"/>
              <a:gd name="connsiteY11" fmla="*/ 1385455 h 1403927"/>
              <a:gd name="connsiteX12" fmla="*/ 4285673 w 5292436"/>
              <a:gd name="connsiteY12" fmla="*/ 1385455 h 1403927"/>
              <a:gd name="connsiteX13" fmla="*/ 4858327 w 5292436"/>
              <a:gd name="connsiteY13" fmla="*/ 1366982 h 1403927"/>
              <a:gd name="connsiteX14" fmla="*/ 5264727 w 5292436"/>
              <a:gd name="connsiteY14" fmla="*/ 1357746 h 1403927"/>
              <a:gd name="connsiteX15" fmla="*/ 5273964 w 5292436"/>
              <a:gd name="connsiteY15" fmla="*/ 1357746 h 1403927"/>
              <a:gd name="connsiteX16" fmla="*/ 5292436 w 5292436"/>
              <a:gd name="connsiteY16" fmla="*/ 1330037 h 1403927"/>
              <a:gd name="connsiteX17" fmla="*/ 5292436 w 5292436"/>
              <a:gd name="connsiteY17" fmla="*/ 1099127 h 1403927"/>
              <a:gd name="connsiteX18" fmla="*/ 5277537 w 5292436"/>
              <a:gd name="connsiteY18" fmla="*/ 840509 h 1403927"/>
              <a:gd name="connsiteX19" fmla="*/ 5269919 w 5292436"/>
              <a:gd name="connsiteY19" fmla="*/ 574848 h 1403927"/>
              <a:gd name="connsiteX20" fmla="*/ 5227782 w 5292436"/>
              <a:gd name="connsiteY20" fmla="*/ 304800 h 1403927"/>
              <a:gd name="connsiteX21" fmla="*/ 5227782 w 5292436"/>
              <a:gd name="connsiteY21" fmla="*/ 18473 h 1403927"/>
              <a:gd name="connsiteX22" fmla="*/ 5190836 w 5292436"/>
              <a:gd name="connsiteY22" fmla="*/ 0 h 1403927"/>
              <a:gd name="connsiteX23" fmla="*/ 5153891 w 5292436"/>
              <a:gd name="connsiteY23" fmla="*/ 9237 h 1403927"/>
              <a:gd name="connsiteX24" fmla="*/ 4710545 w 5292436"/>
              <a:gd name="connsiteY24" fmla="*/ 36946 h 1403927"/>
              <a:gd name="connsiteX25" fmla="*/ 4045527 w 5292436"/>
              <a:gd name="connsiteY25" fmla="*/ 27709 h 1403927"/>
              <a:gd name="connsiteX26" fmla="*/ 3509818 w 5292436"/>
              <a:gd name="connsiteY26" fmla="*/ 55418 h 1403927"/>
              <a:gd name="connsiteX27" fmla="*/ 2789382 w 5292436"/>
              <a:gd name="connsiteY27" fmla="*/ 27709 h 1403927"/>
              <a:gd name="connsiteX28" fmla="*/ 1967345 w 5292436"/>
              <a:gd name="connsiteY28" fmla="*/ 18473 h 1403927"/>
              <a:gd name="connsiteX29" fmla="*/ 877454 w 5292436"/>
              <a:gd name="connsiteY29" fmla="*/ 9237 h 1403927"/>
              <a:gd name="connsiteX30" fmla="*/ 258618 w 5292436"/>
              <a:gd name="connsiteY30" fmla="*/ 9237 h 1403927"/>
              <a:gd name="connsiteX31" fmla="*/ 18473 w 5292436"/>
              <a:gd name="connsiteY31" fmla="*/ 11430 h 1403927"/>
              <a:gd name="connsiteX0" fmla="*/ 20369 w 5294332"/>
              <a:gd name="connsiteY0" fmla="*/ 11430 h 1403927"/>
              <a:gd name="connsiteX1" fmla="*/ 5706 w 5294332"/>
              <a:gd name="connsiteY1" fmla="*/ 339257 h 1403927"/>
              <a:gd name="connsiteX2" fmla="*/ 20369 w 5294332"/>
              <a:gd name="connsiteY2" fmla="*/ 637309 h 1403927"/>
              <a:gd name="connsiteX3" fmla="*/ 1896 w 5294332"/>
              <a:gd name="connsiteY3" fmla="*/ 960582 h 1403927"/>
              <a:gd name="connsiteX4" fmla="*/ 38841 w 5294332"/>
              <a:gd name="connsiteY4" fmla="*/ 1385455 h 1403927"/>
              <a:gd name="connsiteX5" fmla="*/ 94260 w 5294332"/>
              <a:gd name="connsiteY5" fmla="*/ 1385455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29678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403927"/>
              <a:gd name="connsiteX1" fmla="*/ 5706 w 5294332"/>
              <a:gd name="connsiteY1" fmla="*/ 339257 h 1403927"/>
              <a:gd name="connsiteX2" fmla="*/ 815 w 5294332"/>
              <a:gd name="connsiteY2" fmla="*/ 637310 h 1403927"/>
              <a:gd name="connsiteX3" fmla="*/ 1896 w 5294332"/>
              <a:gd name="connsiteY3" fmla="*/ 960582 h 1403927"/>
              <a:gd name="connsiteX4" fmla="*/ 38841 w 5294332"/>
              <a:gd name="connsiteY4" fmla="*/ 1385455 h 1403927"/>
              <a:gd name="connsiteX5" fmla="*/ 94260 w 5294332"/>
              <a:gd name="connsiteY5" fmla="*/ 1385455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29678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403927"/>
              <a:gd name="connsiteX1" fmla="*/ 5706 w 5294332"/>
              <a:gd name="connsiteY1" fmla="*/ 339257 h 1403927"/>
              <a:gd name="connsiteX2" fmla="*/ 815 w 5294332"/>
              <a:gd name="connsiteY2" fmla="*/ 637310 h 1403927"/>
              <a:gd name="connsiteX3" fmla="*/ 1896 w 5294332"/>
              <a:gd name="connsiteY3" fmla="*/ 960582 h 1403927"/>
              <a:gd name="connsiteX4" fmla="*/ 38841 w 5294332"/>
              <a:gd name="connsiteY4" fmla="*/ 1385455 h 1403927"/>
              <a:gd name="connsiteX5" fmla="*/ 94260 w 5294332"/>
              <a:gd name="connsiteY5" fmla="*/ 1385455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29678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403927"/>
              <a:gd name="connsiteX1" fmla="*/ 5706 w 5294332"/>
              <a:gd name="connsiteY1" fmla="*/ 339257 h 1403927"/>
              <a:gd name="connsiteX2" fmla="*/ 815 w 5294332"/>
              <a:gd name="connsiteY2" fmla="*/ 637310 h 1403927"/>
              <a:gd name="connsiteX3" fmla="*/ 1896 w 5294332"/>
              <a:gd name="connsiteY3" fmla="*/ 960582 h 1403927"/>
              <a:gd name="connsiteX4" fmla="*/ 38841 w 5294332"/>
              <a:gd name="connsiteY4" fmla="*/ 1385455 h 1403927"/>
              <a:gd name="connsiteX5" fmla="*/ 181168 w 5294332"/>
              <a:gd name="connsiteY5" fmla="*/ 1398774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29678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403927"/>
              <a:gd name="connsiteX1" fmla="*/ 5706 w 5294332"/>
              <a:gd name="connsiteY1" fmla="*/ 339257 h 1403927"/>
              <a:gd name="connsiteX2" fmla="*/ 815 w 5294332"/>
              <a:gd name="connsiteY2" fmla="*/ 637310 h 1403927"/>
              <a:gd name="connsiteX3" fmla="*/ 1896 w 5294332"/>
              <a:gd name="connsiteY3" fmla="*/ 960582 h 1403927"/>
              <a:gd name="connsiteX4" fmla="*/ 38841 w 5294332"/>
              <a:gd name="connsiteY4" fmla="*/ 1385455 h 1403927"/>
              <a:gd name="connsiteX5" fmla="*/ 181168 w 5294332"/>
              <a:gd name="connsiteY5" fmla="*/ 1398774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29678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403927"/>
              <a:gd name="connsiteX1" fmla="*/ 5706 w 5294332"/>
              <a:gd name="connsiteY1" fmla="*/ 339257 h 1403927"/>
              <a:gd name="connsiteX2" fmla="*/ 815 w 5294332"/>
              <a:gd name="connsiteY2" fmla="*/ 637310 h 1403927"/>
              <a:gd name="connsiteX3" fmla="*/ 1896 w 5294332"/>
              <a:gd name="connsiteY3" fmla="*/ 960582 h 1403927"/>
              <a:gd name="connsiteX4" fmla="*/ 38841 w 5294332"/>
              <a:gd name="connsiteY4" fmla="*/ 1385455 h 1403927"/>
              <a:gd name="connsiteX5" fmla="*/ 181168 w 5294332"/>
              <a:gd name="connsiteY5" fmla="*/ 1398774 h 1403927"/>
              <a:gd name="connsiteX6" fmla="*/ 380587 w 5294332"/>
              <a:gd name="connsiteY6" fmla="*/ 1385455 h 1403927"/>
              <a:gd name="connsiteX7" fmla="*/ 916296 w 5294332"/>
              <a:gd name="connsiteY7" fmla="*/ 1385455 h 1403927"/>
              <a:gd name="connsiteX8" fmla="*/ 1710623 w 5294332"/>
              <a:gd name="connsiteY8" fmla="*/ 1376218 h 1403927"/>
              <a:gd name="connsiteX9" fmla="*/ 2329460 w 5294332"/>
              <a:gd name="connsiteY9" fmla="*/ 1403927 h 1403927"/>
              <a:gd name="connsiteX10" fmla="*/ 3133023 w 5294332"/>
              <a:gd name="connsiteY10" fmla="*/ 1385455 h 1403927"/>
              <a:gd name="connsiteX11" fmla="*/ 3714914 w 5294332"/>
              <a:gd name="connsiteY11" fmla="*/ 1385455 h 1403927"/>
              <a:gd name="connsiteX12" fmla="*/ 4287569 w 5294332"/>
              <a:gd name="connsiteY12" fmla="*/ 1385455 h 1403927"/>
              <a:gd name="connsiteX13" fmla="*/ 4860223 w 5294332"/>
              <a:gd name="connsiteY13" fmla="*/ 1366982 h 1403927"/>
              <a:gd name="connsiteX14" fmla="*/ 5266623 w 5294332"/>
              <a:gd name="connsiteY14" fmla="*/ 1357746 h 1403927"/>
              <a:gd name="connsiteX15" fmla="*/ 5275860 w 5294332"/>
              <a:gd name="connsiteY15" fmla="*/ 1357746 h 1403927"/>
              <a:gd name="connsiteX16" fmla="*/ 5294332 w 5294332"/>
              <a:gd name="connsiteY16" fmla="*/ 1330037 h 1403927"/>
              <a:gd name="connsiteX17" fmla="*/ 5294332 w 5294332"/>
              <a:gd name="connsiteY17" fmla="*/ 1099127 h 1403927"/>
              <a:gd name="connsiteX18" fmla="*/ 5279433 w 5294332"/>
              <a:gd name="connsiteY18" fmla="*/ 840509 h 1403927"/>
              <a:gd name="connsiteX19" fmla="*/ 5271815 w 5294332"/>
              <a:gd name="connsiteY19" fmla="*/ 574848 h 1403927"/>
              <a:gd name="connsiteX20" fmla="*/ 5252432 w 5294332"/>
              <a:gd name="connsiteY20" fmla="*/ 304800 h 1403927"/>
              <a:gd name="connsiteX21" fmla="*/ 5229678 w 5294332"/>
              <a:gd name="connsiteY21" fmla="*/ 18473 h 1403927"/>
              <a:gd name="connsiteX22" fmla="*/ 5192732 w 5294332"/>
              <a:gd name="connsiteY22" fmla="*/ 0 h 1403927"/>
              <a:gd name="connsiteX23" fmla="*/ 5155787 w 5294332"/>
              <a:gd name="connsiteY23" fmla="*/ 9237 h 1403927"/>
              <a:gd name="connsiteX24" fmla="*/ 4712441 w 5294332"/>
              <a:gd name="connsiteY24" fmla="*/ 36946 h 1403927"/>
              <a:gd name="connsiteX25" fmla="*/ 4047423 w 5294332"/>
              <a:gd name="connsiteY25" fmla="*/ 27709 h 1403927"/>
              <a:gd name="connsiteX26" fmla="*/ 3511714 w 5294332"/>
              <a:gd name="connsiteY26" fmla="*/ 55418 h 1403927"/>
              <a:gd name="connsiteX27" fmla="*/ 2791278 w 5294332"/>
              <a:gd name="connsiteY27" fmla="*/ 27709 h 1403927"/>
              <a:gd name="connsiteX28" fmla="*/ 1969241 w 5294332"/>
              <a:gd name="connsiteY28" fmla="*/ 18473 h 1403927"/>
              <a:gd name="connsiteX29" fmla="*/ 879350 w 5294332"/>
              <a:gd name="connsiteY29" fmla="*/ 9237 h 1403927"/>
              <a:gd name="connsiteX30" fmla="*/ 260514 w 5294332"/>
              <a:gd name="connsiteY30" fmla="*/ 9237 h 1403927"/>
              <a:gd name="connsiteX31" fmla="*/ 20369 w 5294332"/>
              <a:gd name="connsiteY31" fmla="*/ 11430 h 1403927"/>
              <a:gd name="connsiteX0" fmla="*/ 20369 w 5294332"/>
              <a:gd name="connsiteY0" fmla="*/ 11430 h 1398774"/>
              <a:gd name="connsiteX1" fmla="*/ 5706 w 5294332"/>
              <a:gd name="connsiteY1" fmla="*/ 339257 h 1398774"/>
              <a:gd name="connsiteX2" fmla="*/ 815 w 5294332"/>
              <a:gd name="connsiteY2" fmla="*/ 637310 h 1398774"/>
              <a:gd name="connsiteX3" fmla="*/ 1896 w 5294332"/>
              <a:gd name="connsiteY3" fmla="*/ 960582 h 1398774"/>
              <a:gd name="connsiteX4" fmla="*/ 38841 w 5294332"/>
              <a:gd name="connsiteY4" fmla="*/ 1385455 h 1398774"/>
              <a:gd name="connsiteX5" fmla="*/ 181168 w 5294332"/>
              <a:gd name="connsiteY5" fmla="*/ 1398774 h 1398774"/>
              <a:gd name="connsiteX6" fmla="*/ 380587 w 5294332"/>
              <a:gd name="connsiteY6" fmla="*/ 1385455 h 1398774"/>
              <a:gd name="connsiteX7" fmla="*/ 916296 w 5294332"/>
              <a:gd name="connsiteY7" fmla="*/ 1385455 h 1398774"/>
              <a:gd name="connsiteX8" fmla="*/ 1710623 w 5294332"/>
              <a:gd name="connsiteY8" fmla="*/ 1376218 h 1398774"/>
              <a:gd name="connsiteX9" fmla="*/ 2344629 w 5294332"/>
              <a:gd name="connsiteY9" fmla="*/ 1380678 h 1398774"/>
              <a:gd name="connsiteX10" fmla="*/ 3133023 w 5294332"/>
              <a:gd name="connsiteY10" fmla="*/ 1385455 h 1398774"/>
              <a:gd name="connsiteX11" fmla="*/ 3714914 w 5294332"/>
              <a:gd name="connsiteY11" fmla="*/ 1385455 h 1398774"/>
              <a:gd name="connsiteX12" fmla="*/ 4287569 w 5294332"/>
              <a:gd name="connsiteY12" fmla="*/ 1385455 h 1398774"/>
              <a:gd name="connsiteX13" fmla="*/ 4860223 w 5294332"/>
              <a:gd name="connsiteY13" fmla="*/ 1366982 h 1398774"/>
              <a:gd name="connsiteX14" fmla="*/ 5266623 w 5294332"/>
              <a:gd name="connsiteY14" fmla="*/ 1357746 h 1398774"/>
              <a:gd name="connsiteX15" fmla="*/ 5275860 w 5294332"/>
              <a:gd name="connsiteY15" fmla="*/ 1357746 h 1398774"/>
              <a:gd name="connsiteX16" fmla="*/ 5294332 w 5294332"/>
              <a:gd name="connsiteY16" fmla="*/ 1330037 h 1398774"/>
              <a:gd name="connsiteX17" fmla="*/ 5294332 w 5294332"/>
              <a:gd name="connsiteY17" fmla="*/ 1099127 h 1398774"/>
              <a:gd name="connsiteX18" fmla="*/ 5279433 w 5294332"/>
              <a:gd name="connsiteY18" fmla="*/ 840509 h 1398774"/>
              <a:gd name="connsiteX19" fmla="*/ 5271815 w 5294332"/>
              <a:gd name="connsiteY19" fmla="*/ 574848 h 1398774"/>
              <a:gd name="connsiteX20" fmla="*/ 5252432 w 5294332"/>
              <a:gd name="connsiteY20" fmla="*/ 304800 h 1398774"/>
              <a:gd name="connsiteX21" fmla="*/ 5229678 w 5294332"/>
              <a:gd name="connsiteY21" fmla="*/ 18473 h 1398774"/>
              <a:gd name="connsiteX22" fmla="*/ 5192732 w 5294332"/>
              <a:gd name="connsiteY22" fmla="*/ 0 h 1398774"/>
              <a:gd name="connsiteX23" fmla="*/ 5155787 w 5294332"/>
              <a:gd name="connsiteY23" fmla="*/ 9237 h 1398774"/>
              <a:gd name="connsiteX24" fmla="*/ 4712441 w 5294332"/>
              <a:gd name="connsiteY24" fmla="*/ 36946 h 1398774"/>
              <a:gd name="connsiteX25" fmla="*/ 4047423 w 5294332"/>
              <a:gd name="connsiteY25" fmla="*/ 27709 h 1398774"/>
              <a:gd name="connsiteX26" fmla="*/ 3511714 w 5294332"/>
              <a:gd name="connsiteY26" fmla="*/ 55418 h 1398774"/>
              <a:gd name="connsiteX27" fmla="*/ 2791278 w 5294332"/>
              <a:gd name="connsiteY27" fmla="*/ 27709 h 1398774"/>
              <a:gd name="connsiteX28" fmla="*/ 1969241 w 5294332"/>
              <a:gd name="connsiteY28" fmla="*/ 18473 h 1398774"/>
              <a:gd name="connsiteX29" fmla="*/ 879350 w 5294332"/>
              <a:gd name="connsiteY29" fmla="*/ 9237 h 1398774"/>
              <a:gd name="connsiteX30" fmla="*/ 260514 w 5294332"/>
              <a:gd name="connsiteY30" fmla="*/ 9237 h 1398774"/>
              <a:gd name="connsiteX31" fmla="*/ 20369 w 5294332"/>
              <a:gd name="connsiteY31" fmla="*/ 11430 h 1398774"/>
              <a:gd name="connsiteX0" fmla="*/ 20369 w 5294332"/>
              <a:gd name="connsiteY0" fmla="*/ 11430 h 1398774"/>
              <a:gd name="connsiteX1" fmla="*/ 5706 w 5294332"/>
              <a:gd name="connsiteY1" fmla="*/ 339257 h 1398774"/>
              <a:gd name="connsiteX2" fmla="*/ 815 w 5294332"/>
              <a:gd name="connsiteY2" fmla="*/ 637310 h 1398774"/>
              <a:gd name="connsiteX3" fmla="*/ 1896 w 5294332"/>
              <a:gd name="connsiteY3" fmla="*/ 960582 h 1398774"/>
              <a:gd name="connsiteX4" fmla="*/ 38841 w 5294332"/>
              <a:gd name="connsiteY4" fmla="*/ 1385455 h 1398774"/>
              <a:gd name="connsiteX5" fmla="*/ 181168 w 5294332"/>
              <a:gd name="connsiteY5" fmla="*/ 1398774 h 1398774"/>
              <a:gd name="connsiteX6" fmla="*/ 380587 w 5294332"/>
              <a:gd name="connsiteY6" fmla="*/ 1385455 h 1398774"/>
              <a:gd name="connsiteX7" fmla="*/ 916296 w 5294332"/>
              <a:gd name="connsiteY7" fmla="*/ 1385455 h 1398774"/>
              <a:gd name="connsiteX8" fmla="*/ 1710623 w 5294332"/>
              <a:gd name="connsiteY8" fmla="*/ 1376218 h 1398774"/>
              <a:gd name="connsiteX9" fmla="*/ 2344629 w 5294332"/>
              <a:gd name="connsiteY9" fmla="*/ 1380678 h 1398774"/>
              <a:gd name="connsiteX10" fmla="*/ 3133023 w 5294332"/>
              <a:gd name="connsiteY10" fmla="*/ 1385455 h 1398774"/>
              <a:gd name="connsiteX11" fmla="*/ 3714914 w 5294332"/>
              <a:gd name="connsiteY11" fmla="*/ 1385455 h 1398774"/>
              <a:gd name="connsiteX12" fmla="*/ 4287569 w 5294332"/>
              <a:gd name="connsiteY12" fmla="*/ 1385455 h 1398774"/>
              <a:gd name="connsiteX13" fmla="*/ 4860223 w 5294332"/>
              <a:gd name="connsiteY13" fmla="*/ 1366982 h 1398774"/>
              <a:gd name="connsiteX14" fmla="*/ 5266623 w 5294332"/>
              <a:gd name="connsiteY14" fmla="*/ 1357746 h 1398774"/>
              <a:gd name="connsiteX15" fmla="*/ 5275860 w 5294332"/>
              <a:gd name="connsiteY15" fmla="*/ 1357746 h 1398774"/>
              <a:gd name="connsiteX16" fmla="*/ 5294332 w 5294332"/>
              <a:gd name="connsiteY16" fmla="*/ 1330037 h 1398774"/>
              <a:gd name="connsiteX17" fmla="*/ 5294332 w 5294332"/>
              <a:gd name="connsiteY17" fmla="*/ 1099127 h 1398774"/>
              <a:gd name="connsiteX18" fmla="*/ 5279433 w 5294332"/>
              <a:gd name="connsiteY18" fmla="*/ 840509 h 1398774"/>
              <a:gd name="connsiteX19" fmla="*/ 5271815 w 5294332"/>
              <a:gd name="connsiteY19" fmla="*/ 574848 h 1398774"/>
              <a:gd name="connsiteX20" fmla="*/ 5252432 w 5294332"/>
              <a:gd name="connsiteY20" fmla="*/ 304800 h 1398774"/>
              <a:gd name="connsiteX21" fmla="*/ 5229678 w 5294332"/>
              <a:gd name="connsiteY21" fmla="*/ 18473 h 1398774"/>
              <a:gd name="connsiteX22" fmla="*/ 5192732 w 5294332"/>
              <a:gd name="connsiteY22" fmla="*/ 0 h 1398774"/>
              <a:gd name="connsiteX23" fmla="*/ 5155787 w 5294332"/>
              <a:gd name="connsiteY23" fmla="*/ 9237 h 1398774"/>
              <a:gd name="connsiteX24" fmla="*/ 4712441 w 5294332"/>
              <a:gd name="connsiteY24" fmla="*/ 36946 h 1398774"/>
              <a:gd name="connsiteX25" fmla="*/ 4047423 w 5294332"/>
              <a:gd name="connsiteY25" fmla="*/ 27709 h 1398774"/>
              <a:gd name="connsiteX26" fmla="*/ 3511714 w 5294332"/>
              <a:gd name="connsiteY26" fmla="*/ 32169 h 1398774"/>
              <a:gd name="connsiteX27" fmla="*/ 2791278 w 5294332"/>
              <a:gd name="connsiteY27" fmla="*/ 27709 h 1398774"/>
              <a:gd name="connsiteX28" fmla="*/ 1969241 w 5294332"/>
              <a:gd name="connsiteY28" fmla="*/ 18473 h 1398774"/>
              <a:gd name="connsiteX29" fmla="*/ 879350 w 5294332"/>
              <a:gd name="connsiteY29" fmla="*/ 9237 h 1398774"/>
              <a:gd name="connsiteX30" fmla="*/ 260514 w 5294332"/>
              <a:gd name="connsiteY30" fmla="*/ 9237 h 1398774"/>
              <a:gd name="connsiteX31" fmla="*/ 20369 w 5294332"/>
              <a:gd name="connsiteY31" fmla="*/ 11430 h 1398774"/>
              <a:gd name="connsiteX0" fmla="*/ 20369 w 5294332"/>
              <a:gd name="connsiteY0" fmla="*/ 11430 h 1398774"/>
              <a:gd name="connsiteX1" fmla="*/ 5706 w 5294332"/>
              <a:gd name="connsiteY1" fmla="*/ 339257 h 1398774"/>
              <a:gd name="connsiteX2" fmla="*/ 815 w 5294332"/>
              <a:gd name="connsiteY2" fmla="*/ 637310 h 1398774"/>
              <a:gd name="connsiteX3" fmla="*/ 1896 w 5294332"/>
              <a:gd name="connsiteY3" fmla="*/ 960582 h 1398774"/>
              <a:gd name="connsiteX4" fmla="*/ 38841 w 5294332"/>
              <a:gd name="connsiteY4" fmla="*/ 1385455 h 1398774"/>
              <a:gd name="connsiteX5" fmla="*/ 181168 w 5294332"/>
              <a:gd name="connsiteY5" fmla="*/ 1398774 h 1398774"/>
              <a:gd name="connsiteX6" fmla="*/ 380587 w 5294332"/>
              <a:gd name="connsiteY6" fmla="*/ 1385455 h 1398774"/>
              <a:gd name="connsiteX7" fmla="*/ 916296 w 5294332"/>
              <a:gd name="connsiteY7" fmla="*/ 1385455 h 1398774"/>
              <a:gd name="connsiteX8" fmla="*/ 1710623 w 5294332"/>
              <a:gd name="connsiteY8" fmla="*/ 1376218 h 1398774"/>
              <a:gd name="connsiteX9" fmla="*/ 2344629 w 5294332"/>
              <a:gd name="connsiteY9" fmla="*/ 1380678 h 1398774"/>
              <a:gd name="connsiteX10" fmla="*/ 3133023 w 5294332"/>
              <a:gd name="connsiteY10" fmla="*/ 1385455 h 1398774"/>
              <a:gd name="connsiteX11" fmla="*/ 3714914 w 5294332"/>
              <a:gd name="connsiteY11" fmla="*/ 1385455 h 1398774"/>
              <a:gd name="connsiteX12" fmla="*/ 4287569 w 5294332"/>
              <a:gd name="connsiteY12" fmla="*/ 1385455 h 1398774"/>
              <a:gd name="connsiteX13" fmla="*/ 4860223 w 5294332"/>
              <a:gd name="connsiteY13" fmla="*/ 1366982 h 1398774"/>
              <a:gd name="connsiteX14" fmla="*/ 5266623 w 5294332"/>
              <a:gd name="connsiteY14" fmla="*/ 1357746 h 1398774"/>
              <a:gd name="connsiteX15" fmla="*/ 5275860 w 5294332"/>
              <a:gd name="connsiteY15" fmla="*/ 1357746 h 1398774"/>
              <a:gd name="connsiteX16" fmla="*/ 5294332 w 5294332"/>
              <a:gd name="connsiteY16" fmla="*/ 1330037 h 1398774"/>
              <a:gd name="connsiteX17" fmla="*/ 5294332 w 5294332"/>
              <a:gd name="connsiteY17" fmla="*/ 1099127 h 1398774"/>
              <a:gd name="connsiteX18" fmla="*/ 5279433 w 5294332"/>
              <a:gd name="connsiteY18" fmla="*/ 840509 h 1398774"/>
              <a:gd name="connsiteX19" fmla="*/ 5271815 w 5294332"/>
              <a:gd name="connsiteY19" fmla="*/ 574848 h 1398774"/>
              <a:gd name="connsiteX20" fmla="*/ 5252432 w 5294332"/>
              <a:gd name="connsiteY20" fmla="*/ 304800 h 1398774"/>
              <a:gd name="connsiteX21" fmla="*/ 5229678 w 5294332"/>
              <a:gd name="connsiteY21" fmla="*/ 18473 h 1398774"/>
              <a:gd name="connsiteX22" fmla="*/ 5192732 w 5294332"/>
              <a:gd name="connsiteY22" fmla="*/ 0 h 1398774"/>
              <a:gd name="connsiteX23" fmla="*/ 5155787 w 5294332"/>
              <a:gd name="connsiteY23" fmla="*/ 9237 h 1398774"/>
              <a:gd name="connsiteX24" fmla="*/ 4712441 w 5294332"/>
              <a:gd name="connsiteY24" fmla="*/ 13698 h 1398774"/>
              <a:gd name="connsiteX25" fmla="*/ 4047423 w 5294332"/>
              <a:gd name="connsiteY25" fmla="*/ 27709 h 1398774"/>
              <a:gd name="connsiteX26" fmla="*/ 3511714 w 5294332"/>
              <a:gd name="connsiteY26" fmla="*/ 32169 h 1398774"/>
              <a:gd name="connsiteX27" fmla="*/ 2791278 w 5294332"/>
              <a:gd name="connsiteY27" fmla="*/ 27709 h 1398774"/>
              <a:gd name="connsiteX28" fmla="*/ 1969241 w 5294332"/>
              <a:gd name="connsiteY28" fmla="*/ 18473 h 1398774"/>
              <a:gd name="connsiteX29" fmla="*/ 879350 w 5294332"/>
              <a:gd name="connsiteY29" fmla="*/ 9237 h 1398774"/>
              <a:gd name="connsiteX30" fmla="*/ 260514 w 5294332"/>
              <a:gd name="connsiteY30" fmla="*/ 9237 h 1398774"/>
              <a:gd name="connsiteX31" fmla="*/ 20369 w 5294332"/>
              <a:gd name="connsiteY31" fmla="*/ 11430 h 1398774"/>
              <a:gd name="connsiteX0" fmla="*/ 20369 w 5294332"/>
              <a:gd name="connsiteY0" fmla="*/ 11430 h 1398774"/>
              <a:gd name="connsiteX1" fmla="*/ 5706 w 5294332"/>
              <a:gd name="connsiteY1" fmla="*/ 339257 h 1398774"/>
              <a:gd name="connsiteX2" fmla="*/ 815 w 5294332"/>
              <a:gd name="connsiteY2" fmla="*/ 637310 h 1398774"/>
              <a:gd name="connsiteX3" fmla="*/ 1896 w 5294332"/>
              <a:gd name="connsiteY3" fmla="*/ 960582 h 1398774"/>
              <a:gd name="connsiteX4" fmla="*/ 38841 w 5294332"/>
              <a:gd name="connsiteY4" fmla="*/ 1385455 h 1398774"/>
              <a:gd name="connsiteX5" fmla="*/ 181168 w 5294332"/>
              <a:gd name="connsiteY5" fmla="*/ 1398774 h 1398774"/>
              <a:gd name="connsiteX6" fmla="*/ 380587 w 5294332"/>
              <a:gd name="connsiteY6" fmla="*/ 1385455 h 1398774"/>
              <a:gd name="connsiteX7" fmla="*/ 916296 w 5294332"/>
              <a:gd name="connsiteY7" fmla="*/ 1385455 h 1398774"/>
              <a:gd name="connsiteX8" fmla="*/ 1710623 w 5294332"/>
              <a:gd name="connsiteY8" fmla="*/ 1376218 h 1398774"/>
              <a:gd name="connsiteX9" fmla="*/ 2344629 w 5294332"/>
              <a:gd name="connsiteY9" fmla="*/ 1380678 h 1398774"/>
              <a:gd name="connsiteX10" fmla="*/ 3133023 w 5294332"/>
              <a:gd name="connsiteY10" fmla="*/ 1385455 h 1398774"/>
              <a:gd name="connsiteX11" fmla="*/ 3714914 w 5294332"/>
              <a:gd name="connsiteY11" fmla="*/ 1385455 h 1398774"/>
              <a:gd name="connsiteX12" fmla="*/ 4287569 w 5294332"/>
              <a:gd name="connsiteY12" fmla="*/ 1385455 h 1398774"/>
              <a:gd name="connsiteX13" fmla="*/ 4860223 w 5294332"/>
              <a:gd name="connsiteY13" fmla="*/ 1366982 h 1398774"/>
              <a:gd name="connsiteX14" fmla="*/ 5266623 w 5294332"/>
              <a:gd name="connsiteY14" fmla="*/ 1357746 h 1398774"/>
              <a:gd name="connsiteX15" fmla="*/ 5280979 w 5294332"/>
              <a:gd name="connsiteY15" fmla="*/ 1351470 h 1398774"/>
              <a:gd name="connsiteX16" fmla="*/ 5294332 w 5294332"/>
              <a:gd name="connsiteY16" fmla="*/ 1330037 h 1398774"/>
              <a:gd name="connsiteX17" fmla="*/ 5294332 w 5294332"/>
              <a:gd name="connsiteY17" fmla="*/ 1099127 h 1398774"/>
              <a:gd name="connsiteX18" fmla="*/ 5279433 w 5294332"/>
              <a:gd name="connsiteY18" fmla="*/ 840509 h 1398774"/>
              <a:gd name="connsiteX19" fmla="*/ 5271815 w 5294332"/>
              <a:gd name="connsiteY19" fmla="*/ 574848 h 1398774"/>
              <a:gd name="connsiteX20" fmla="*/ 5252432 w 5294332"/>
              <a:gd name="connsiteY20" fmla="*/ 304800 h 1398774"/>
              <a:gd name="connsiteX21" fmla="*/ 5229678 w 5294332"/>
              <a:gd name="connsiteY21" fmla="*/ 18473 h 1398774"/>
              <a:gd name="connsiteX22" fmla="*/ 5192732 w 5294332"/>
              <a:gd name="connsiteY22" fmla="*/ 0 h 1398774"/>
              <a:gd name="connsiteX23" fmla="*/ 5155787 w 5294332"/>
              <a:gd name="connsiteY23" fmla="*/ 9237 h 1398774"/>
              <a:gd name="connsiteX24" fmla="*/ 4712441 w 5294332"/>
              <a:gd name="connsiteY24" fmla="*/ 13698 h 1398774"/>
              <a:gd name="connsiteX25" fmla="*/ 4047423 w 5294332"/>
              <a:gd name="connsiteY25" fmla="*/ 27709 h 1398774"/>
              <a:gd name="connsiteX26" fmla="*/ 3511714 w 5294332"/>
              <a:gd name="connsiteY26" fmla="*/ 32169 h 1398774"/>
              <a:gd name="connsiteX27" fmla="*/ 2791278 w 5294332"/>
              <a:gd name="connsiteY27" fmla="*/ 27709 h 1398774"/>
              <a:gd name="connsiteX28" fmla="*/ 1969241 w 5294332"/>
              <a:gd name="connsiteY28" fmla="*/ 18473 h 1398774"/>
              <a:gd name="connsiteX29" fmla="*/ 879350 w 5294332"/>
              <a:gd name="connsiteY29" fmla="*/ 9237 h 1398774"/>
              <a:gd name="connsiteX30" fmla="*/ 260514 w 5294332"/>
              <a:gd name="connsiteY30" fmla="*/ 9237 h 1398774"/>
              <a:gd name="connsiteX31" fmla="*/ 20369 w 5294332"/>
              <a:gd name="connsiteY31" fmla="*/ 11430 h 1398774"/>
              <a:gd name="connsiteX0" fmla="*/ 20369 w 5296891"/>
              <a:gd name="connsiteY0" fmla="*/ 11430 h 1398774"/>
              <a:gd name="connsiteX1" fmla="*/ 5706 w 5296891"/>
              <a:gd name="connsiteY1" fmla="*/ 339257 h 1398774"/>
              <a:gd name="connsiteX2" fmla="*/ 815 w 5296891"/>
              <a:gd name="connsiteY2" fmla="*/ 637310 h 1398774"/>
              <a:gd name="connsiteX3" fmla="*/ 1896 w 5296891"/>
              <a:gd name="connsiteY3" fmla="*/ 960582 h 1398774"/>
              <a:gd name="connsiteX4" fmla="*/ 38841 w 5296891"/>
              <a:gd name="connsiteY4" fmla="*/ 1385455 h 1398774"/>
              <a:gd name="connsiteX5" fmla="*/ 181168 w 5296891"/>
              <a:gd name="connsiteY5" fmla="*/ 1398774 h 1398774"/>
              <a:gd name="connsiteX6" fmla="*/ 380587 w 5296891"/>
              <a:gd name="connsiteY6" fmla="*/ 1385455 h 1398774"/>
              <a:gd name="connsiteX7" fmla="*/ 916296 w 5296891"/>
              <a:gd name="connsiteY7" fmla="*/ 1385455 h 1398774"/>
              <a:gd name="connsiteX8" fmla="*/ 1710623 w 5296891"/>
              <a:gd name="connsiteY8" fmla="*/ 1376218 h 1398774"/>
              <a:gd name="connsiteX9" fmla="*/ 2344629 w 5296891"/>
              <a:gd name="connsiteY9" fmla="*/ 1380678 h 1398774"/>
              <a:gd name="connsiteX10" fmla="*/ 3133023 w 5296891"/>
              <a:gd name="connsiteY10" fmla="*/ 1385455 h 1398774"/>
              <a:gd name="connsiteX11" fmla="*/ 3714914 w 5296891"/>
              <a:gd name="connsiteY11" fmla="*/ 1385455 h 1398774"/>
              <a:gd name="connsiteX12" fmla="*/ 4287569 w 5296891"/>
              <a:gd name="connsiteY12" fmla="*/ 1385455 h 1398774"/>
              <a:gd name="connsiteX13" fmla="*/ 4860223 w 5296891"/>
              <a:gd name="connsiteY13" fmla="*/ 1366982 h 1398774"/>
              <a:gd name="connsiteX14" fmla="*/ 5266623 w 5296891"/>
              <a:gd name="connsiteY14" fmla="*/ 1357746 h 1398774"/>
              <a:gd name="connsiteX15" fmla="*/ 5280979 w 5296891"/>
              <a:gd name="connsiteY15" fmla="*/ 1351470 h 1398774"/>
              <a:gd name="connsiteX16" fmla="*/ 5296891 w 5296891"/>
              <a:gd name="connsiteY16" fmla="*/ 1273556 h 1398774"/>
              <a:gd name="connsiteX17" fmla="*/ 5294332 w 5296891"/>
              <a:gd name="connsiteY17" fmla="*/ 1099127 h 1398774"/>
              <a:gd name="connsiteX18" fmla="*/ 5279433 w 5296891"/>
              <a:gd name="connsiteY18" fmla="*/ 840509 h 1398774"/>
              <a:gd name="connsiteX19" fmla="*/ 5271815 w 5296891"/>
              <a:gd name="connsiteY19" fmla="*/ 574848 h 1398774"/>
              <a:gd name="connsiteX20" fmla="*/ 5252432 w 5296891"/>
              <a:gd name="connsiteY20" fmla="*/ 304800 h 1398774"/>
              <a:gd name="connsiteX21" fmla="*/ 5229678 w 5296891"/>
              <a:gd name="connsiteY21" fmla="*/ 18473 h 1398774"/>
              <a:gd name="connsiteX22" fmla="*/ 5192732 w 5296891"/>
              <a:gd name="connsiteY22" fmla="*/ 0 h 1398774"/>
              <a:gd name="connsiteX23" fmla="*/ 5155787 w 5296891"/>
              <a:gd name="connsiteY23" fmla="*/ 9237 h 1398774"/>
              <a:gd name="connsiteX24" fmla="*/ 4712441 w 5296891"/>
              <a:gd name="connsiteY24" fmla="*/ 13698 h 1398774"/>
              <a:gd name="connsiteX25" fmla="*/ 4047423 w 5296891"/>
              <a:gd name="connsiteY25" fmla="*/ 27709 h 1398774"/>
              <a:gd name="connsiteX26" fmla="*/ 3511714 w 5296891"/>
              <a:gd name="connsiteY26" fmla="*/ 32169 h 1398774"/>
              <a:gd name="connsiteX27" fmla="*/ 2791278 w 5296891"/>
              <a:gd name="connsiteY27" fmla="*/ 27709 h 1398774"/>
              <a:gd name="connsiteX28" fmla="*/ 1969241 w 5296891"/>
              <a:gd name="connsiteY28" fmla="*/ 18473 h 1398774"/>
              <a:gd name="connsiteX29" fmla="*/ 879350 w 5296891"/>
              <a:gd name="connsiteY29" fmla="*/ 9237 h 1398774"/>
              <a:gd name="connsiteX30" fmla="*/ 260514 w 5296891"/>
              <a:gd name="connsiteY30" fmla="*/ 9237 h 1398774"/>
              <a:gd name="connsiteX31" fmla="*/ 20369 w 5296891"/>
              <a:gd name="connsiteY31" fmla="*/ 11430 h 1398774"/>
              <a:gd name="connsiteX0" fmla="*/ 20369 w 5296891"/>
              <a:gd name="connsiteY0" fmla="*/ 11430 h 1398774"/>
              <a:gd name="connsiteX1" fmla="*/ 5706 w 5296891"/>
              <a:gd name="connsiteY1" fmla="*/ 339257 h 1398774"/>
              <a:gd name="connsiteX2" fmla="*/ 815 w 5296891"/>
              <a:gd name="connsiteY2" fmla="*/ 637310 h 1398774"/>
              <a:gd name="connsiteX3" fmla="*/ 1896 w 5296891"/>
              <a:gd name="connsiteY3" fmla="*/ 960582 h 1398774"/>
              <a:gd name="connsiteX4" fmla="*/ 38841 w 5296891"/>
              <a:gd name="connsiteY4" fmla="*/ 1385455 h 1398774"/>
              <a:gd name="connsiteX5" fmla="*/ 181168 w 5296891"/>
              <a:gd name="connsiteY5" fmla="*/ 1398774 h 1398774"/>
              <a:gd name="connsiteX6" fmla="*/ 380587 w 5296891"/>
              <a:gd name="connsiteY6" fmla="*/ 1385455 h 1398774"/>
              <a:gd name="connsiteX7" fmla="*/ 916296 w 5296891"/>
              <a:gd name="connsiteY7" fmla="*/ 1385455 h 1398774"/>
              <a:gd name="connsiteX8" fmla="*/ 1710623 w 5296891"/>
              <a:gd name="connsiteY8" fmla="*/ 1376218 h 1398774"/>
              <a:gd name="connsiteX9" fmla="*/ 2344629 w 5296891"/>
              <a:gd name="connsiteY9" fmla="*/ 1380678 h 1398774"/>
              <a:gd name="connsiteX10" fmla="*/ 3133023 w 5296891"/>
              <a:gd name="connsiteY10" fmla="*/ 1385455 h 1398774"/>
              <a:gd name="connsiteX11" fmla="*/ 3714914 w 5296891"/>
              <a:gd name="connsiteY11" fmla="*/ 1385455 h 1398774"/>
              <a:gd name="connsiteX12" fmla="*/ 4287569 w 5296891"/>
              <a:gd name="connsiteY12" fmla="*/ 1385455 h 1398774"/>
              <a:gd name="connsiteX13" fmla="*/ 4860223 w 5296891"/>
              <a:gd name="connsiteY13" fmla="*/ 1366982 h 1398774"/>
              <a:gd name="connsiteX14" fmla="*/ 5194965 w 5296891"/>
              <a:gd name="connsiteY14" fmla="*/ 1357746 h 1398774"/>
              <a:gd name="connsiteX15" fmla="*/ 5280979 w 5296891"/>
              <a:gd name="connsiteY15" fmla="*/ 1351470 h 1398774"/>
              <a:gd name="connsiteX16" fmla="*/ 5296891 w 5296891"/>
              <a:gd name="connsiteY16" fmla="*/ 1273556 h 1398774"/>
              <a:gd name="connsiteX17" fmla="*/ 5294332 w 5296891"/>
              <a:gd name="connsiteY17" fmla="*/ 1099127 h 1398774"/>
              <a:gd name="connsiteX18" fmla="*/ 5279433 w 5296891"/>
              <a:gd name="connsiteY18" fmla="*/ 840509 h 1398774"/>
              <a:gd name="connsiteX19" fmla="*/ 5271815 w 5296891"/>
              <a:gd name="connsiteY19" fmla="*/ 574848 h 1398774"/>
              <a:gd name="connsiteX20" fmla="*/ 5252432 w 5296891"/>
              <a:gd name="connsiteY20" fmla="*/ 304800 h 1398774"/>
              <a:gd name="connsiteX21" fmla="*/ 5229678 w 5296891"/>
              <a:gd name="connsiteY21" fmla="*/ 18473 h 1398774"/>
              <a:gd name="connsiteX22" fmla="*/ 5192732 w 5296891"/>
              <a:gd name="connsiteY22" fmla="*/ 0 h 1398774"/>
              <a:gd name="connsiteX23" fmla="*/ 5155787 w 5296891"/>
              <a:gd name="connsiteY23" fmla="*/ 9237 h 1398774"/>
              <a:gd name="connsiteX24" fmla="*/ 4712441 w 5296891"/>
              <a:gd name="connsiteY24" fmla="*/ 13698 h 1398774"/>
              <a:gd name="connsiteX25" fmla="*/ 4047423 w 5296891"/>
              <a:gd name="connsiteY25" fmla="*/ 27709 h 1398774"/>
              <a:gd name="connsiteX26" fmla="*/ 3511714 w 5296891"/>
              <a:gd name="connsiteY26" fmla="*/ 32169 h 1398774"/>
              <a:gd name="connsiteX27" fmla="*/ 2791278 w 5296891"/>
              <a:gd name="connsiteY27" fmla="*/ 27709 h 1398774"/>
              <a:gd name="connsiteX28" fmla="*/ 1969241 w 5296891"/>
              <a:gd name="connsiteY28" fmla="*/ 18473 h 1398774"/>
              <a:gd name="connsiteX29" fmla="*/ 879350 w 5296891"/>
              <a:gd name="connsiteY29" fmla="*/ 9237 h 1398774"/>
              <a:gd name="connsiteX30" fmla="*/ 260514 w 5296891"/>
              <a:gd name="connsiteY30" fmla="*/ 9237 h 1398774"/>
              <a:gd name="connsiteX31" fmla="*/ 20369 w 5296891"/>
              <a:gd name="connsiteY31" fmla="*/ 11430 h 1398774"/>
              <a:gd name="connsiteX0" fmla="*/ 20369 w 5296891"/>
              <a:gd name="connsiteY0" fmla="*/ 11430 h 1398774"/>
              <a:gd name="connsiteX1" fmla="*/ 5706 w 5296891"/>
              <a:gd name="connsiteY1" fmla="*/ 339257 h 1398774"/>
              <a:gd name="connsiteX2" fmla="*/ 815 w 5296891"/>
              <a:gd name="connsiteY2" fmla="*/ 637310 h 1398774"/>
              <a:gd name="connsiteX3" fmla="*/ 1896 w 5296891"/>
              <a:gd name="connsiteY3" fmla="*/ 960582 h 1398774"/>
              <a:gd name="connsiteX4" fmla="*/ 38841 w 5296891"/>
              <a:gd name="connsiteY4" fmla="*/ 1385455 h 1398774"/>
              <a:gd name="connsiteX5" fmla="*/ 181168 w 5296891"/>
              <a:gd name="connsiteY5" fmla="*/ 1398774 h 1398774"/>
              <a:gd name="connsiteX6" fmla="*/ 380587 w 5296891"/>
              <a:gd name="connsiteY6" fmla="*/ 1385455 h 1398774"/>
              <a:gd name="connsiteX7" fmla="*/ 916296 w 5296891"/>
              <a:gd name="connsiteY7" fmla="*/ 1385455 h 1398774"/>
              <a:gd name="connsiteX8" fmla="*/ 1710623 w 5296891"/>
              <a:gd name="connsiteY8" fmla="*/ 1376218 h 1398774"/>
              <a:gd name="connsiteX9" fmla="*/ 2344629 w 5296891"/>
              <a:gd name="connsiteY9" fmla="*/ 1380678 h 1398774"/>
              <a:gd name="connsiteX10" fmla="*/ 3133023 w 5296891"/>
              <a:gd name="connsiteY10" fmla="*/ 1385455 h 1398774"/>
              <a:gd name="connsiteX11" fmla="*/ 3714914 w 5296891"/>
              <a:gd name="connsiteY11" fmla="*/ 1385455 h 1398774"/>
              <a:gd name="connsiteX12" fmla="*/ 4287569 w 5296891"/>
              <a:gd name="connsiteY12" fmla="*/ 1385455 h 1398774"/>
              <a:gd name="connsiteX13" fmla="*/ 4860223 w 5296891"/>
              <a:gd name="connsiteY13" fmla="*/ 1366982 h 1398774"/>
              <a:gd name="connsiteX14" fmla="*/ 5194965 w 5296891"/>
              <a:gd name="connsiteY14" fmla="*/ 1357746 h 1398774"/>
              <a:gd name="connsiteX15" fmla="*/ 5273301 w 5296891"/>
              <a:gd name="connsiteY15" fmla="*/ 1332644 h 1398774"/>
              <a:gd name="connsiteX16" fmla="*/ 5296891 w 5296891"/>
              <a:gd name="connsiteY16" fmla="*/ 1273556 h 1398774"/>
              <a:gd name="connsiteX17" fmla="*/ 5294332 w 5296891"/>
              <a:gd name="connsiteY17" fmla="*/ 1099127 h 1398774"/>
              <a:gd name="connsiteX18" fmla="*/ 5279433 w 5296891"/>
              <a:gd name="connsiteY18" fmla="*/ 840509 h 1398774"/>
              <a:gd name="connsiteX19" fmla="*/ 5271815 w 5296891"/>
              <a:gd name="connsiteY19" fmla="*/ 574848 h 1398774"/>
              <a:gd name="connsiteX20" fmla="*/ 5252432 w 5296891"/>
              <a:gd name="connsiteY20" fmla="*/ 304800 h 1398774"/>
              <a:gd name="connsiteX21" fmla="*/ 5229678 w 5296891"/>
              <a:gd name="connsiteY21" fmla="*/ 18473 h 1398774"/>
              <a:gd name="connsiteX22" fmla="*/ 5192732 w 5296891"/>
              <a:gd name="connsiteY22" fmla="*/ 0 h 1398774"/>
              <a:gd name="connsiteX23" fmla="*/ 5155787 w 5296891"/>
              <a:gd name="connsiteY23" fmla="*/ 9237 h 1398774"/>
              <a:gd name="connsiteX24" fmla="*/ 4712441 w 5296891"/>
              <a:gd name="connsiteY24" fmla="*/ 13698 h 1398774"/>
              <a:gd name="connsiteX25" fmla="*/ 4047423 w 5296891"/>
              <a:gd name="connsiteY25" fmla="*/ 27709 h 1398774"/>
              <a:gd name="connsiteX26" fmla="*/ 3511714 w 5296891"/>
              <a:gd name="connsiteY26" fmla="*/ 32169 h 1398774"/>
              <a:gd name="connsiteX27" fmla="*/ 2791278 w 5296891"/>
              <a:gd name="connsiteY27" fmla="*/ 27709 h 1398774"/>
              <a:gd name="connsiteX28" fmla="*/ 1969241 w 5296891"/>
              <a:gd name="connsiteY28" fmla="*/ 18473 h 1398774"/>
              <a:gd name="connsiteX29" fmla="*/ 879350 w 5296891"/>
              <a:gd name="connsiteY29" fmla="*/ 9237 h 1398774"/>
              <a:gd name="connsiteX30" fmla="*/ 260514 w 5296891"/>
              <a:gd name="connsiteY30" fmla="*/ 9237 h 1398774"/>
              <a:gd name="connsiteX31" fmla="*/ 20369 w 5296891"/>
              <a:gd name="connsiteY31" fmla="*/ 11430 h 1398774"/>
              <a:gd name="connsiteX0" fmla="*/ 20369 w 5296891"/>
              <a:gd name="connsiteY0" fmla="*/ 11430 h 1398774"/>
              <a:gd name="connsiteX1" fmla="*/ 5706 w 5296891"/>
              <a:gd name="connsiteY1" fmla="*/ 339257 h 1398774"/>
              <a:gd name="connsiteX2" fmla="*/ 815 w 5296891"/>
              <a:gd name="connsiteY2" fmla="*/ 637310 h 1398774"/>
              <a:gd name="connsiteX3" fmla="*/ 1896 w 5296891"/>
              <a:gd name="connsiteY3" fmla="*/ 960582 h 1398774"/>
              <a:gd name="connsiteX4" fmla="*/ 38841 w 5296891"/>
              <a:gd name="connsiteY4" fmla="*/ 1385455 h 1398774"/>
              <a:gd name="connsiteX5" fmla="*/ 181168 w 5296891"/>
              <a:gd name="connsiteY5" fmla="*/ 1398774 h 1398774"/>
              <a:gd name="connsiteX6" fmla="*/ 380587 w 5296891"/>
              <a:gd name="connsiteY6" fmla="*/ 1385455 h 1398774"/>
              <a:gd name="connsiteX7" fmla="*/ 916296 w 5296891"/>
              <a:gd name="connsiteY7" fmla="*/ 1385455 h 1398774"/>
              <a:gd name="connsiteX8" fmla="*/ 1710623 w 5296891"/>
              <a:gd name="connsiteY8" fmla="*/ 1376218 h 1398774"/>
              <a:gd name="connsiteX9" fmla="*/ 2344629 w 5296891"/>
              <a:gd name="connsiteY9" fmla="*/ 1380678 h 1398774"/>
              <a:gd name="connsiteX10" fmla="*/ 3133023 w 5296891"/>
              <a:gd name="connsiteY10" fmla="*/ 1385455 h 1398774"/>
              <a:gd name="connsiteX11" fmla="*/ 3714914 w 5296891"/>
              <a:gd name="connsiteY11" fmla="*/ 1385455 h 1398774"/>
              <a:gd name="connsiteX12" fmla="*/ 4287569 w 5296891"/>
              <a:gd name="connsiteY12" fmla="*/ 1385455 h 1398774"/>
              <a:gd name="connsiteX13" fmla="*/ 4860223 w 5296891"/>
              <a:gd name="connsiteY13" fmla="*/ 1366982 h 1398774"/>
              <a:gd name="connsiteX14" fmla="*/ 5194965 w 5296891"/>
              <a:gd name="connsiteY14" fmla="*/ 1357746 h 1398774"/>
              <a:gd name="connsiteX15" fmla="*/ 5273301 w 5296891"/>
              <a:gd name="connsiteY15" fmla="*/ 1332644 h 1398774"/>
              <a:gd name="connsiteX16" fmla="*/ 5296891 w 5296891"/>
              <a:gd name="connsiteY16" fmla="*/ 1235902 h 1398774"/>
              <a:gd name="connsiteX17" fmla="*/ 5294332 w 5296891"/>
              <a:gd name="connsiteY17" fmla="*/ 1099127 h 1398774"/>
              <a:gd name="connsiteX18" fmla="*/ 5279433 w 5296891"/>
              <a:gd name="connsiteY18" fmla="*/ 840509 h 1398774"/>
              <a:gd name="connsiteX19" fmla="*/ 5271815 w 5296891"/>
              <a:gd name="connsiteY19" fmla="*/ 574848 h 1398774"/>
              <a:gd name="connsiteX20" fmla="*/ 5252432 w 5296891"/>
              <a:gd name="connsiteY20" fmla="*/ 304800 h 1398774"/>
              <a:gd name="connsiteX21" fmla="*/ 5229678 w 5296891"/>
              <a:gd name="connsiteY21" fmla="*/ 18473 h 1398774"/>
              <a:gd name="connsiteX22" fmla="*/ 5192732 w 5296891"/>
              <a:gd name="connsiteY22" fmla="*/ 0 h 1398774"/>
              <a:gd name="connsiteX23" fmla="*/ 5155787 w 5296891"/>
              <a:gd name="connsiteY23" fmla="*/ 9237 h 1398774"/>
              <a:gd name="connsiteX24" fmla="*/ 4712441 w 5296891"/>
              <a:gd name="connsiteY24" fmla="*/ 13698 h 1398774"/>
              <a:gd name="connsiteX25" fmla="*/ 4047423 w 5296891"/>
              <a:gd name="connsiteY25" fmla="*/ 27709 h 1398774"/>
              <a:gd name="connsiteX26" fmla="*/ 3511714 w 5296891"/>
              <a:gd name="connsiteY26" fmla="*/ 32169 h 1398774"/>
              <a:gd name="connsiteX27" fmla="*/ 2791278 w 5296891"/>
              <a:gd name="connsiteY27" fmla="*/ 27709 h 1398774"/>
              <a:gd name="connsiteX28" fmla="*/ 1969241 w 5296891"/>
              <a:gd name="connsiteY28" fmla="*/ 18473 h 1398774"/>
              <a:gd name="connsiteX29" fmla="*/ 879350 w 5296891"/>
              <a:gd name="connsiteY29" fmla="*/ 9237 h 1398774"/>
              <a:gd name="connsiteX30" fmla="*/ 260514 w 5296891"/>
              <a:gd name="connsiteY30" fmla="*/ 9237 h 1398774"/>
              <a:gd name="connsiteX31" fmla="*/ 20369 w 5296891"/>
              <a:gd name="connsiteY31" fmla="*/ 11430 h 1398774"/>
              <a:gd name="connsiteX0" fmla="*/ 20369 w 5297104"/>
              <a:gd name="connsiteY0" fmla="*/ 11430 h 1398774"/>
              <a:gd name="connsiteX1" fmla="*/ 5706 w 5297104"/>
              <a:gd name="connsiteY1" fmla="*/ 339257 h 1398774"/>
              <a:gd name="connsiteX2" fmla="*/ 815 w 5297104"/>
              <a:gd name="connsiteY2" fmla="*/ 637310 h 1398774"/>
              <a:gd name="connsiteX3" fmla="*/ 1896 w 5297104"/>
              <a:gd name="connsiteY3" fmla="*/ 960582 h 1398774"/>
              <a:gd name="connsiteX4" fmla="*/ 38841 w 5297104"/>
              <a:gd name="connsiteY4" fmla="*/ 1385455 h 1398774"/>
              <a:gd name="connsiteX5" fmla="*/ 181168 w 5297104"/>
              <a:gd name="connsiteY5" fmla="*/ 1398774 h 1398774"/>
              <a:gd name="connsiteX6" fmla="*/ 380587 w 5297104"/>
              <a:gd name="connsiteY6" fmla="*/ 1385455 h 1398774"/>
              <a:gd name="connsiteX7" fmla="*/ 916296 w 5297104"/>
              <a:gd name="connsiteY7" fmla="*/ 1385455 h 1398774"/>
              <a:gd name="connsiteX8" fmla="*/ 1710623 w 5297104"/>
              <a:gd name="connsiteY8" fmla="*/ 1376218 h 1398774"/>
              <a:gd name="connsiteX9" fmla="*/ 2344629 w 5297104"/>
              <a:gd name="connsiteY9" fmla="*/ 1380678 h 1398774"/>
              <a:gd name="connsiteX10" fmla="*/ 3133023 w 5297104"/>
              <a:gd name="connsiteY10" fmla="*/ 1385455 h 1398774"/>
              <a:gd name="connsiteX11" fmla="*/ 3714914 w 5297104"/>
              <a:gd name="connsiteY11" fmla="*/ 1385455 h 1398774"/>
              <a:gd name="connsiteX12" fmla="*/ 4287569 w 5297104"/>
              <a:gd name="connsiteY12" fmla="*/ 1385455 h 1398774"/>
              <a:gd name="connsiteX13" fmla="*/ 4860223 w 5297104"/>
              <a:gd name="connsiteY13" fmla="*/ 1366982 h 1398774"/>
              <a:gd name="connsiteX14" fmla="*/ 5194965 w 5297104"/>
              <a:gd name="connsiteY14" fmla="*/ 1357746 h 1398774"/>
              <a:gd name="connsiteX15" fmla="*/ 5273301 w 5297104"/>
              <a:gd name="connsiteY15" fmla="*/ 1332644 h 1398774"/>
              <a:gd name="connsiteX16" fmla="*/ 5296891 w 5297104"/>
              <a:gd name="connsiteY16" fmla="*/ 1235902 h 1398774"/>
              <a:gd name="connsiteX17" fmla="*/ 5294332 w 5297104"/>
              <a:gd name="connsiteY17" fmla="*/ 1099127 h 1398774"/>
              <a:gd name="connsiteX18" fmla="*/ 5279433 w 5297104"/>
              <a:gd name="connsiteY18" fmla="*/ 840509 h 1398774"/>
              <a:gd name="connsiteX19" fmla="*/ 5271815 w 5297104"/>
              <a:gd name="connsiteY19" fmla="*/ 574848 h 1398774"/>
              <a:gd name="connsiteX20" fmla="*/ 5252432 w 5297104"/>
              <a:gd name="connsiteY20" fmla="*/ 304800 h 1398774"/>
              <a:gd name="connsiteX21" fmla="*/ 5229678 w 5297104"/>
              <a:gd name="connsiteY21" fmla="*/ 18473 h 1398774"/>
              <a:gd name="connsiteX22" fmla="*/ 5192732 w 5297104"/>
              <a:gd name="connsiteY22" fmla="*/ 0 h 1398774"/>
              <a:gd name="connsiteX23" fmla="*/ 5155787 w 5297104"/>
              <a:gd name="connsiteY23" fmla="*/ 9237 h 1398774"/>
              <a:gd name="connsiteX24" fmla="*/ 4712441 w 5297104"/>
              <a:gd name="connsiteY24" fmla="*/ 13698 h 1398774"/>
              <a:gd name="connsiteX25" fmla="*/ 4047423 w 5297104"/>
              <a:gd name="connsiteY25" fmla="*/ 27709 h 1398774"/>
              <a:gd name="connsiteX26" fmla="*/ 3511714 w 5297104"/>
              <a:gd name="connsiteY26" fmla="*/ 32169 h 1398774"/>
              <a:gd name="connsiteX27" fmla="*/ 2791278 w 5297104"/>
              <a:gd name="connsiteY27" fmla="*/ 27709 h 1398774"/>
              <a:gd name="connsiteX28" fmla="*/ 1969241 w 5297104"/>
              <a:gd name="connsiteY28" fmla="*/ 18473 h 1398774"/>
              <a:gd name="connsiteX29" fmla="*/ 879350 w 5297104"/>
              <a:gd name="connsiteY29" fmla="*/ 9237 h 1398774"/>
              <a:gd name="connsiteX30" fmla="*/ 260514 w 5297104"/>
              <a:gd name="connsiteY30" fmla="*/ 9237 h 1398774"/>
              <a:gd name="connsiteX31" fmla="*/ 20369 w 5297104"/>
              <a:gd name="connsiteY31" fmla="*/ 11430 h 1398774"/>
              <a:gd name="connsiteX0" fmla="*/ 20369 w 5297031"/>
              <a:gd name="connsiteY0" fmla="*/ 11430 h 1398774"/>
              <a:gd name="connsiteX1" fmla="*/ 5706 w 5297031"/>
              <a:gd name="connsiteY1" fmla="*/ 339257 h 1398774"/>
              <a:gd name="connsiteX2" fmla="*/ 815 w 5297031"/>
              <a:gd name="connsiteY2" fmla="*/ 637310 h 1398774"/>
              <a:gd name="connsiteX3" fmla="*/ 1896 w 5297031"/>
              <a:gd name="connsiteY3" fmla="*/ 960582 h 1398774"/>
              <a:gd name="connsiteX4" fmla="*/ 38841 w 5297031"/>
              <a:gd name="connsiteY4" fmla="*/ 1385455 h 1398774"/>
              <a:gd name="connsiteX5" fmla="*/ 181168 w 5297031"/>
              <a:gd name="connsiteY5" fmla="*/ 1398774 h 1398774"/>
              <a:gd name="connsiteX6" fmla="*/ 380587 w 5297031"/>
              <a:gd name="connsiteY6" fmla="*/ 1385455 h 1398774"/>
              <a:gd name="connsiteX7" fmla="*/ 916296 w 5297031"/>
              <a:gd name="connsiteY7" fmla="*/ 1385455 h 1398774"/>
              <a:gd name="connsiteX8" fmla="*/ 1710623 w 5297031"/>
              <a:gd name="connsiteY8" fmla="*/ 1376218 h 1398774"/>
              <a:gd name="connsiteX9" fmla="*/ 2344629 w 5297031"/>
              <a:gd name="connsiteY9" fmla="*/ 1380678 h 1398774"/>
              <a:gd name="connsiteX10" fmla="*/ 3133023 w 5297031"/>
              <a:gd name="connsiteY10" fmla="*/ 1385455 h 1398774"/>
              <a:gd name="connsiteX11" fmla="*/ 3714914 w 5297031"/>
              <a:gd name="connsiteY11" fmla="*/ 1385455 h 1398774"/>
              <a:gd name="connsiteX12" fmla="*/ 4287569 w 5297031"/>
              <a:gd name="connsiteY12" fmla="*/ 1385455 h 1398774"/>
              <a:gd name="connsiteX13" fmla="*/ 4860223 w 5297031"/>
              <a:gd name="connsiteY13" fmla="*/ 1366982 h 1398774"/>
              <a:gd name="connsiteX14" fmla="*/ 5194965 w 5297031"/>
              <a:gd name="connsiteY14" fmla="*/ 1357746 h 1398774"/>
              <a:gd name="connsiteX15" fmla="*/ 5263063 w 5297031"/>
              <a:gd name="connsiteY15" fmla="*/ 1320092 h 1398774"/>
              <a:gd name="connsiteX16" fmla="*/ 5296891 w 5297031"/>
              <a:gd name="connsiteY16" fmla="*/ 1235902 h 1398774"/>
              <a:gd name="connsiteX17" fmla="*/ 5294332 w 5297031"/>
              <a:gd name="connsiteY17" fmla="*/ 1099127 h 1398774"/>
              <a:gd name="connsiteX18" fmla="*/ 5279433 w 5297031"/>
              <a:gd name="connsiteY18" fmla="*/ 840509 h 1398774"/>
              <a:gd name="connsiteX19" fmla="*/ 5271815 w 5297031"/>
              <a:gd name="connsiteY19" fmla="*/ 574848 h 1398774"/>
              <a:gd name="connsiteX20" fmla="*/ 5252432 w 5297031"/>
              <a:gd name="connsiteY20" fmla="*/ 304800 h 1398774"/>
              <a:gd name="connsiteX21" fmla="*/ 5229678 w 5297031"/>
              <a:gd name="connsiteY21" fmla="*/ 18473 h 1398774"/>
              <a:gd name="connsiteX22" fmla="*/ 5192732 w 5297031"/>
              <a:gd name="connsiteY22" fmla="*/ 0 h 1398774"/>
              <a:gd name="connsiteX23" fmla="*/ 5155787 w 5297031"/>
              <a:gd name="connsiteY23" fmla="*/ 9237 h 1398774"/>
              <a:gd name="connsiteX24" fmla="*/ 4712441 w 5297031"/>
              <a:gd name="connsiteY24" fmla="*/ 13698 h 1398774"/>
              <a:gd name="connsiteX25" fmla="*/ 4047423 w 5297031"/>
              <a:gd name="connsiteY25" fmla="*/ 27709 h 1398774"/>
              <a:gd name="connsiteX26" fmla="*/ 3511714 w 5297031"/>
              <a:gd name="connsiteY26" fmla="*/ 32169 h 1398774"/>
              <a:gd name="connsiteX27" fmla="*/ 2791278 w 5297031"/>
              <a:gd name="connsiteY27" fmla="*/ 27709 h 1398774"/>
              <a:gd name="connsiteX28" fmla="*/ 1969241 w 5297031"/>
              <a:gd name="connsiteY28" fmla="*/ 18473 h 1398774"/>
              <a:gd name="connsiteX29" fmla="*/ 879350 w 5297031"/>
              <a:gd name="connsiteY29" fmla="*/ 9237 h 1398774"/>
              <a:gd name="connsiteX30" fmla="*/ 260514 w 5297031"/>
              <a:gd name="connsiteY30" fmla="*/ 9237 h 1398774"/>
              <a:gd name="connsiteX31" fmla="*/ 20369 w 5297031"/>
              <a:gd name="connsiteY31" fmla="*/ 11430 h 1398774"/>
              <a:gd name="connsiteX0" fmla="*/ 20369 w 5297020"/>
              <a:gd name="connsiteY0" fmla="*/ 11430 h 1398774"/>
              <a:gd name="connsiteX1" fmla="*/ 5706 w 5297020"/>
              <a:gd name="connsiteY1" fmla="*/ 339257 h 1398774"/>
              <a:gd name="connsiteX2" fmla="*/ 815 w 5297020"/>
              <a:gd name="connsiteY2" fmla="*/ 637310 h 1398774"/>
              <a:gd name="connsiteX3" fmla="*/ 1896 w 5297020"/>
              <a:gd name="connsiteY3" fmla="*/ 960582 h 1398774"/>
              <a:gd name="connsiteX4" fmla="*/ 38841 w 5297020"/>
              <a:gd name="connsiteY4" fmla="*/ 1385455 h 1398774"/>
              <a:gd name="connsiteX5" fmla="*/ 181168 w 5297020"/>
              <a:gd name="connsiteY5" fmla="*/ 1398774 h 1398774"/>
              <a:gd name="connsiteX6" fmla="*/ 380587 w 5297020"/>
              <a:gd name="connsiteY6" fmla="*/ 1385455 h 1398774"/>
              <a:gd name="connsiteX7" fmla="*/ 916296 w 5297020"/>
              <a:gd name="connsiteY7" fmla="*/ 1385455 h 1398774"/>
              <a:gd name="connsiteX8" fmla="*/ 1710623 w 5297020"/>
              <a:gd name="connsiteY8" fmla="*/ 1376218 h 1398774"/>
              <a:gd name="connsiteX9" fmla="*/ 2344629 w 5297020"/>
              <a:gd name="connsiteY9" fmla="*/ 1380678 h 1398774"/>
              <a:gd name="connsiteX10" fmla="*/ 3133023 w 5297020"/>
              <a:gd name="connsiteY10" fmla="*/ 1385455 h 1398774"/>
              <a:gd name="connsiteX11" fmla="*/ 3714914 w 5297020"/>
              <a:gd name="connsiteY11" fmla="*/ 1385455 h 1398774"/>
              <a:gd name="connsiteX12" fmla="*/ 4287569 w 5297020"/>
              <a:gd name="connsiteY12" fmla="*/ 1385455 h 1398774"/>
              <a:gd name="connsiteX13" fmla="*/ 4860223 w 5297020"/>
              <a:gd name="connsiteY13" fmla="*/ 1366982 h 1398774"/>
              <a:gd name="connsiteX14" fmla="*/ 5194965 w 5297020"/>
              <a:gd name="connsiteY14" fmla="*/ 1357746 h 1398774"/>
              <a:gd name="connsiteX15" fmla="*/ 5260504 w 5297020"/>
              <a:gd name="connsiteY15" fmla="*/ 1316954 h 1398774"/>
              <a:gd name="connsiteX16" fmla="*/ 5296891 w 5297020"/>
              <a:gd name="connsiteY16" fmla="*/ 1235902 h 1398774"/>
              <a:gd name="connsiteX17" fmla="*/ 5294332 w 5297020"/>
              <a:gd name="connsiteY17" fmla="*/ 1099127 h 1398774"/>
              <a:gd name="connsiteX18" fmla="*/ 5279433 w 5297020"/>
              <a:gd name="connsiteY18" fmla="*/ 840509 h 1398774"/>
              <a:gd name="connsiteX19" fmla="*/ 5271815 w 5297020"/>
              <a:gd name="connsiteY19" fmla="*/ 574848 h 1398774"/>
              <a:gd name="connsiteX20" fmla="*/ 5252432 w 5297020"/>
              <a:gd name="connsiteY20" fmla="*/ 304800 h 1398774"/>
              <a:gd name="connsiteX21" fmla="*/ 5229678 w 5297020"/>
              <a:gd name="connsiteY21" fmla="*/ 18473 h 1398774"/>
              <a:gd name="connsiteX22" fmla="*/ 5192732 w 5297020"/>
              <a:gd name="connsiteY22" fmla="*/ 0 h 1398774"/>
              <a:gd name="connsiteX23" fmla="*/ 5155787 w 5297020"/>
              <a:gd name="connsiteY23" fmla="*/ 9237 h 1398774"/>
              <a:gd name="connsiteX24" fmla="*/ 4712441 w 5297020"/>
              <a:gd name="connsiteY24" fmla="*/ 13698 h 1398774"/>
              <a:gd name="connsiteX25" fmla="*/ 4047423 w 5297020"/>
              <a:gd name="connsiteY25" fmla="*/ 27709 h 1398774"/>
              <a:gd name="connsiteX26" fmla="*/ 3511714 w 5297020"/>
              <a:gd name="connsiteY26" fmla="*/ 32169 h 1398774"/>
              <a:gd name="connsiteX27" fmla="*/ 2791278 w 5297020"/>
              <a:gd name="connsiteY27" fmla="*/ 27709 h 1398774"/>
              <a:gd name="connsiteX28" fmla="*/ 1969241 w 5297020"/>
              <a:gd name="connsiteY28" fmla="*/ 18473 h 1398774"/>
              <a:gd name="connsiteX29" fmla="*/ 879350 w 5297020"/>
              <a:gd name="connsiteY29" fmla="*/ 9237 h 1398774"/>
              <a:gd name="connsiteX30" fmla="*/ 260514 w 5297020"/>
              <a:gd name="connsiteY30" fmla="*/ 9237 h 1398774"/>
              <a:gd name="connsiteX31" fmla="*/ 20369 w 5297020"/>
              <a:gd name="connsiteY31" fmla="*/ 11430 h 1398774"/>
              <a:gd name="connsiteX0" fmla="*/ 20369 w 5297020"/>
              <a:gd name="connsiteY0" fmla="*/ 11430 h 1398774"/>
              <a:gd name="connsiteX1" fmla="*/ 5706 w 5297020"/>
              <a:gd name="connsiteY1" fmla="*/ 339257 h 1398774"/>
              <a:gd name="connsiteX2" fmla="*/ 815 w 5297020"/>
              <a:gd name="connsiteY2" fmla="*/ 637310 h 1398774"/>
              <a:gd name="connsiteX3" fmla="*/ 1896 w 5297020"/>
              <a:gd name="connsiteY3" fmla="*/ 960582 h 1398774"/>
              <a:gd name="connsiteX4" fmla="*/ 38841 w 5297020"/>
              <a:gd name="connsiteY4" fmla="*/ 1385455 h 1398774"/>
              <a:gd name="connsiteX5" fmla="*/ 181168 w 5297020"/>
              <a:gd name="connsiteY5" fmla="*/ 1398774 h 1398774"/>
              <a:gd name="connsiteX6" fmla="*/ 380587 w 5297020"/>
              <a:gd name="connsiteY6" fmla="*/ 1385455 h 1398774"/>
              <a:gd name="connsiteX7" fmla="*/ 916296 w 5297020"/>
              <a:gd name="connsiteY7" fmla="*/ 1385455 h 1398774"/>
              <a:gd name="connsiteX8" fmla="*/ 1710623 w 5297020"/>
              <a:gd name="connsiteY8" fmla="*/ 1376218 h 1398774"/>
              <a:gd name="connsiteX9" fmla="*/ 2344629 w 5297020"/>
              <a:gd name="connsiteY9" fmla="*/ 1380678 h 1398774"/>
              <a:gd name="connsiteX10" fmla="*/ 3133023 w 5297020"/>
              <a:gd name="connsiteY10" fmla="*/ 1385455 h 1398774"/>
              <a:gd name="connsiteX11" fmla="*/ 3714914 w 5297020"/>
              <a:gd name="connsiteY11" fmla="*/ 1385455 h 1398774"/>
              <a:gd name="connsiteX12" fmla="*/ 4287569 w 5297020"/>
              <a:gd name="connsiteY12" fmla="*/ 1385455 h 1398774"/>
              <a:gd name="connsiteX13" fmla="*/ 4860223 w 5297020"/>
              <a:gd name="connsiteY13" fmla="*/ 1366982 h 1398774"/>
              <a:gd name="connsiteX14" fmla="*/ 5194965 w 5297020"/>
              <a:gd name="connsiteY14" fmla="*/ 1357746 h 1398774"/>
              <a:gd name="connsiteX15" fmla="*/ 5260504 w 5297020"/>
              <a:gd name="connsiteY15" fmla="*/ 1316954 h 1398774"/>
              <a:gd name="connsiteX16" fmla="*/ 5296891 w 5297020"/>
              <a:gd name="connsiteY16" fmla="*/ 1235902 h 1398774"/>
              <a:gd name="connsiteX17" fmla="*/ 5294332 w 5297020"/>
              <a:gd name="connsiteY17" fmla="*/ 1099127 h 1398774"/>
              <a:gd name="connsiteX18" fmla="*/ 5279433 w 5297020"/>
              <a:gd name="connsiteY18" fmla="*/ 840509 h 1398774"/>
              <a:gd name="connsiteX19" fmla="*/ 5271815 w 5297020"/>
              <a:gd name="connsiteY19" fmla="*/ 574848 h 1398774"/>
              <a:gd name="connsiteX20" fmla="*/ 5252432 w 5297020"/>
              <a:gd name="connsiteY20" fmla="*/ 304800 h 1398774"/>
              <a:gd name="connsiteX21" fmla="*/ 5229678 w 5297020"/>
              <a:gd name="connsiteY21" fmla="*/ 18473 h 1398774"/>
              <a:gd name="connsiteX22" fmla="*/ 5192732 w 5297020"/>
              <a:gd name="connsiteY22" fmla="*/ 0 h 1398774"/>
              <a:gd name="connsiteX23" fmla="*/ 5155787 w 5297020"/>
              <a:gd name="connsiteY23" fmla="*/ 9237 h 1398774"/>
              <a:gd name="connsiteX24" fmla="*/ 4712441 w 5297020"/>
              <a:gd name="connsiteY24" fmla="*/ 13698 h 1398774"/>
              <a:gd name="connsiteX25" fmla="*/ 4047423 w 5297020"/>
              <a:gd name="connsiteY25" fmla="*/ 27709 h 1398774"/>
              <a:gd name="connsiteX26" fmla="*/ 3511714 w 5297020"/>
              <a:gd name="connsiteY26" fmla="*/ 32169 h 1398774"/>
              <a:gd name="connsiteX27" fmla="*/ 2791278 w 5297020"/>
              <a:gd name="connsiteY27" fmla="*/ 27709 h 1398774"/>
              <a:gd name="connsiteX28" fmla="*/ 1969241 w 5297020"/>
              <a:gd name="connsiteY28" fmla="*/ 18473 h 1398774"/>
              <a:gd name="connsiteX29" fmla="*/ 879350 w 5297020"/>
              <a:gd name="connsiteY29" fmla="*/ 9237 h 1398774"/>
              <a:gd name="connsiteX30" fmla="*/ 260514 w 5297020"/>
              <a:gd name="connsiteY30" fmla="*/ 9237 h 1398774"/>
              <a:gd name="connsiteX31" fmla="*/ 20369 w 5297020"/>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29678 w 5297717"/>
              <a:gd name="connsiteY21" fmla="*/ 18473 h 1398774"/>
              <a:gd name="connsiteX22" fmla="*/ 5192732 w 5297717"/>
              <a:gd name="connsiteY22" fmla="*/ 0 h 1398774"/>
              <a:gd name="connsiteX23" fmla="*/ 5155787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65508 w 5297717"/>
              <a:gd name="connsiteY21" fmla="*/ 71815 h 1398774"/>
              <a:gd name="connsiteX22" fmla="*/ 5192732 w 5297717"/>
              <a:gd name="connsiteY22" fmla="*/ 0 h 1398774"/>
              <a:gd name="connsiteX23" fmla="*/ 5155787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65508 w 5297717"/>
              <a:gd name="connsiteY21" fmla="*/ 71815 h 1398774"/>
              <a:gd name="connsiteX22" fmla="*/ 5249036 w 5297717"/>
              <a:gd name="connsiteY22" fmla="*/ 0 h 1398774"/>
              <a:gd name="connsiteX23" fmla="*/ 5155787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65509 w 5297717"/>
              <a:gd name="connsiteY21" fmla="*/ 143985 h 1398774"/>
              <a:gd name="connsiteX22" fmla="*/ 5249036 w 5297717"/>
              <a:gd name="connsiteY22" fmla="*/ 0 h 1398774"/>
              <a:gd name="connsiteX23" fmla="*/ 5155787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65509 w 5297717"/>
              <a:gd name="connsiteY21" fmla="*/ 143985 h 1398774"/>
              <a:gd name="connsiteX22" fmla="*/ 5249036 w 5297717"/>
              <a:gd name="connsiteY22" fmla="*/ 0 h 1398774"/>
              <a:gd name="connsiteX23" fmla="*/ 5155787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65509 w 5297717"/>
              <a:gd name="connsiteY21" fmla="*/ 143985 h 1398774"/>
              <a:gd name="connsiteX22" fmla="*/ 5249036 w 5297717"/>
              <a:gd name="connsiteY22" fmla="*/ 0 h 1398774"/>
              <a:gd name="connsiteX23" fmla="*/ 5055976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57831 w 5297717"/>
              <a:gd name="connsiteY21" fmla="*/ 150261 h 1398774"/>
              <a:gd name="connsiteX22" fmla="*/ 5249036 w 5297717"/>
              <a:gd name="connsiteY22" fmla="*/ 0 h 1398774"/>
              <a:gd name="connsiteX23" fmla="*/ 5055976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1430 h 1398774"/>
              <a:gd name="connsiteX1" fmla="*/ 5706 w 5297717"/>
              <a:gd name="connsiteY1" fmla="*/ 339257 h 1398774"/>
              <a:gd name="connsiteX2" fmla="*/ 815 w 5297717"/>
              <a:gd name="connsiteY2" fmla="*/ 637310 h 1398774"/>
              <a:gd name="connsiteX3" fmla="*/ 1896 w 5297717"/>
              <a:gd name="connsiteY3" fmla="*/ 960582 h 1398774"/>
              <a:gd name="connsiteX4" fmla="*/ 38841 w 5297717"/>
              <a:gd name="connsiteY4" fmla="*/ 1385455 h 1398774"/>
              <a:gd name="connsiteX5" fmla="*/ 181168 w 5297717"/>
              <a:gd name="connsiteY5" fmla="*/ 1398774 h 1398774"/>
              <a:gd name="connsiteX6" fmla="*/ 380587 w 5297717"/>
              <a:gd name="connsiteY6" fmla="*/ 1385455 h 1398774"/>
              <a:gd name="connsiteX7" fmla="*/ 916296 w 5297717"/>
              <a:gd name="connsiteY7" fmla="*/ 1385455 h 1398774"/>
              <a:gd name="connsiteX8" fmla="*/ 1710623 w 5297717"/>
              <a:gd name="connsiteY8" fmla="*/ 1376218 h 1398774"/>
              <a:gd name="connsiteX9" fmla="*/ 2344629 w 5297717"/>
              <a:gd name="connsiteY9" fmla="*/ 1380678 h 1398774"/>
              <a:gd name="connsiteX10" fmla="*/ 3133023 w 5297717"/>
              <a:gd name="connsiteY10" fmla="*/ 1385455 h 1398774"/>
              <a:gd name="connsiteX11" fmla="*/ 3714914 w 5297717"/>
              <a:gd name="connsiteY11" fmla="*/ 1385455 h 1398774"/>
              <a:gd name="connsiteX12" fmla="*/ 4287569 w 5297717"/>
              <a:gd name="connsiteY12" fmla="*/ 1385455 h 1398774"/>
              <a:gd name="connsiteX13" fmla="*/ 4860223 w 5297717"/>
              <a:gd name="connsiteY13" fmla="*/ 1366982 h 1398774"/>
              <a:gd name="connsiteX14" fmla="*/ 5194965 w 5297717"/>
              <a:gd name="connsiteY14" fmla="*/ 1357746 h 1398774"/>
              <a:gd name="connsiteX15" fmla="*/ 5288656 w 5297717"/>
              <a:gd name="connsiteY15" fmla="*/ 1316954 h 1398774"/>
              <a:gd name="connsiteX16" fmla="*/ 5296891 w 5297717"/>
              <a:gd name="connsiteY16" fmla="*/ 1235902 h 1398774"/>
              <a:gd name="connsiteX17" fmla="*/ 5294332 w 5297717"/>
              <a:gd name="connsiteY17" fmla="*/ 1099127 h 1398774"/>
              <a:gd name="connsiteX18" fmla="*/ 5279433 w 5297717"/>
              <a:gd name="connsiteY18" fmla="*/ 840509 h 1398774"/>
              <a:gd name="connsiteX19" fmla="*/ 5271815 w 5297717"/>
              <a:gd name="connsiteY19" fmla="*/ 574848 h 1398774"/>
              <a:gd name="connsiteX20" fmla="*/ 5252432 w 5297717"/>
              <a:gd name="connsiteY20" fmla="*/ 304800 h 1398774"/>
              <a:gd name="connsiteX21" fmla="*/ 5257831 w 5297717"/>
              <a:gd name="connsiteY21" fmla="*/ 150261 h 1398774"/>
              <a:gd name="connsiteX22" fmla="*/ 5249036 w 5297717"/>
              <a:gd name="connsiteY22" fmla="*/ 0 h 1398774"/>
              <a:gd name="connsiteX23" fmla="*/ 5055976 w 5297717"/>
              <a:gd name="connsiteY23" fmla="*/ 9237 h 1398774"/>
              <a:gd name="connsiteX24" fmla="*/ 4712441 w 5297717"/>
              <a:gd name="connsiteY24" fmla="*/ 13698 h 1398774"/>
              <a:gd name="connsiteX25" fmla="*/ 4047423 w 5297717"/>
              <a:gd name="connsiteY25" fmla="*/ 27709 h 1398774"/>
              <a:gd name="connsiteX26" fmla="*/ 3511714 w 5297717"/>
              <a:gd name="connsiteY26" fmla="*/ 32169 h 1398774"/>
              <a:gd name="connsiteX27" fmla="*/ 2791278 w 5297717"/>
              <a:gd name="connsiteY27" fmla="*/ 27709 h 1398774"/>
              <a:gd name="connsiteX28" fmla="*/ 1969241 w 5297717"/>
              <a:gd name="connsiteY28" fmla="*/ 18473 h 1398774"/>
              <a:gd name="connsiteX29" fmla="*/ 879350 w 5297717"/>
              <a:gd name="connsiteY29" fmla="*/ 9237 h 1398774"/>
              <a:gd name="connsiteX30" fmla="*/ 260514 w 5297717"/>
              <a:gd name="connsiteY30" fmla="*/ 9237 h 1398774"/>
              <a:gd name="connsiteX31" fmla="*/ 20369 w 5297717"/>
              <a:gd name="connsiteY31" fmla="*/ 11430 h 1398774"/>
              <a:gd name="connsiteX0" fmla="*/ 20369 w 5297717"/>
              <a:gd name="connsiteY0" fmla="*/ 15740 h 1403084"/>
              <a:gd name="connsiteX1" fmla="*/ 5706 w 5297717"/>
              <a:gd name="connsiteY1" fmla="*/ 343567 h 1403084"/>
              <a:gd name="connsiteX2" fmla="*/ 815 w 5297717"/>
              <a:gd name="connsiteY2" fmla="*/ 641620 h 1403084"/>
              <a:gd name="connsiteX3" fmla="*/ 1896 w 5297717"/>
              <a:gd name="connsiteY3" fmla="*/ 964892 h 1403084"/>
              <a:gd name="connsiteX4" fmla="*/ 38841 w 5297717"/>
              <a:gd name="connsiteY4" fmla="*/ 1389765 h 1403084"/>
              <a:gd name="connsiteX5" fmla="*/ 181168 w 5297717"/>
              <a:gd name="connsiteY5" fmla="*/ 1403084 h 1403084"/>
              <a:gd name="connsiteX6" fmla="*/ 380587 w 5297717"/>
              <a:gd name="connsiteY6" fmla="*/ 1389765 h 1403084"/>
              <a:gd name="connsiteX7" fmla="*/ 916296 w 5297717"/>
              <a:gd name="connsiteY7" fmla="*/ 1389765 h 1403084"/>
              <a:gd name="connsiteX8" fmla="*/ 1710623 w 5297717"/>
              <a:gd name="connsiteY8" fmla="*/ 1380528 h 1403084"/>
              <a:gd name="connsiteX9" fmla="*/ 2344629 w 5297717"/>
              <a:gd name="connsiteY9" fmla="*/ 1384988 h 1403084"/>
              <a:gd name="connsiteX10" fmla="*/ 3133023 w 5297717"/>
              <a:gd name="connsiteY10" fmla="*/ 1389765 h 1403084"/>
              <a:gd name="connsiteX11" fmla="*/ 3714914 w 5297717"/>
              <a:gd name="connsiteY11" fmla="*/ 1389765 h 1403084"/>
              <a:gd name="connsiteX12" fmla="*/ 4287569 w 5297717"/>
              <a:gd name="connsiteY12" fmla="*/ 1389765 h 1403084"/>
              <a:gd name="connsiteX13" fmla="*/ 4860223 w 5297717"/>
              <a:gd name="connsiteY13" fmla="*/ 1371292 h 1403084"/>
              <a:gd name="connsiteX14" fmla="*/ 5194965 w 5297717"/>
              <a:gd name="connsiteY14" fmla="*/ 1362056 h 1403084"/>
              <a:gd name="connsiteX15" fmla="*/ 5288656 w 5297717"/>
              <a:gd name="connsiteY15" fmla="*/ 1321264 h 1403084"/>
              <a:gd name="connsiteX16" fmla="*/ 5296891 w 5297717"/>
              <a:gd name="connsiteY16" fmla="*/ 1240212 h 1403084"/>
              <a:gd name="connsiteX17" fmla="*/ 5294332 w 5297717"/>
              <a:gd name="connsiteY17" fmla="*/ 1103437 h 1403084"/>
              <a:gd name="connsiteX18" fmla="*/ 5279433 w 5297717"/>
              <a:gd name="connsiteY18" fmla="*/ 844819 h 1403084"/>
              <a:gd name="connsiteX19" fmla="*/ 5271815 w 5297717"/>
              <a:gd name="connsiteY19" fmla="*/ 579158 h 1403084"/>
              <a:gd name="connsiteX20" fmla="*/ 5252432 w 5297717"/>
              <a:gd name="connsiteY20" fmla="*/ 309110 h 1403084"/>
              <a:gd name="connsiteX21" fmla="*/ 5257831 w 5297717"/>
              <a:gd name="connsiteY21" fmla="*/ 154571 h 1403084"/>
              <a:gd name="connsiteX22" fmla="*/ 5249036 w 5297717"/>
              <a:gd name="connsiteY22" fmla="*/ 4310 h 1403084"/>
              <a:gd name="connsiteX23" fmla="*/ 5055976 w 5297717"/>
              <a:gd name="connsiteY23" fmla="*/ 13547 h 1403084"/>
              <a:gd name="connsiteX24" fmla="*/ 4712441 w 5297717"/>
              <a:gd name="connsiteY24" fmla="*/ 18008 h 1403084"/>
              <a:gd name="connsiteX25" fmla="*/ 4047423 w 5297717"/>
              <a:gd name="connsiteY25" fmla="*/ 32019 h 1403084"/>
              <a:gd name="connsiteX26" fmla="*/ 3511714 w 5297717"/>
              <a:gd name="connsiteY26" fmla="*/ 36479 h 1403084"/>
              <a:gd name="connsiteX27" fmla="*/ 2791278 w 5297717"/>
              <a:gd name="connsiteY27" fmla="*/ 32019 h 1403084"/>
              <a:gd name="connsiteX28" fmla="*/ 1969241 w 5297717"/>
              <a:gd name="connsiteY28" fmla="*/ 22783 h 1403084"/>
              <a:gd name="connsiteX29" fmla="*/ 879350 w 5297717"/>
              <a:gd name="connsiteY29" fmla="*/ 13547 h 1403084"/>
              <a:gd name="connsiteX30" fmla="*/ 260514 w 5297717"/>
              <a:gd name="connsiteY30" fmla="*/ 13547 h 1403084"/>
              <a:gd name="connsiteX31" fmla="*/ 20369 w 5297717"/>
              <a:gd name="connsiteY31" fmla="*/ 15740 h 1403084"/>
              <a:gd name="connsiteX0" fmla="*/ 20369 w 5297717"/>
              <a:gd name="connsiteY0" fmla="*/ 17840 h 1405184"/>
              <a:gd name="connsiteX1" fmla="*/ 5706 w 5297717"/>
              <a:gd name="connsiteY1" fmla="*/ 345667 h 1405184"/>
              <a:gd name="connsiteX2" fmla="*/ 815 w 5297717"/>
              <a:gd name="connsiteY2" fmla="*/ 643720 h 1405184"/>
              <a:gd name="connsiteX3" fmla="*/ 1896 w 5297717"/>
              <a:gd name="connsiteY3" fmla="*/ 966992 h 1405184"/>
              <a:gd name="connsiteX4" fmla="*/ 38841 w 5297717"/>
              <a:gd name="connsiteY4" fmla="*/ 1391865 h 1405184"/>
              <a:gd name="connsiteX5" fmla="*/ 181168 w 5297717"/>
              <a:gd name="connsiteY5" fmla="*/ 1405184 h 1405184"/>
              <a:gd name="connsiteX6" fmla="*/ 380587 w 5297717"/>
              <a:gd name="connsiteY6" fmla="*/ 1391865 h 1405184"/>
              <a:gd name="connsiteX7" fmla="*/ 916296 w 5297717"/>
              <a:gd name="connsiteY7" fmla="*/ 1391865 h 1405184"/>
              <a:gd name="connsiteX8" fmla="*/ 1710623 w 5297717"/>
              <a:gd name="connsiteY8" fmla="*/ 1382628 h 1405184"/>
              <a:gd name="connsiteX9" fmla="*/ 2344629 w 5297717"/>
              <a:gd name="connsiteY9" fmla="*/ 1387088 h 1405184"/>
              <a:gd name="connsiteX10" fmla="*/ 3133023 w 5297717"/>
              <a:gd name="connsiteY10" fmla="*/ 1391865 h 1405184"/>
              <a:gd name="connsiteX11" fmla="*/ 3714914 w 5297717"/>
              <a:gd name="connsiteY11" fmla="*/ 1391865 h 1405184"/>
              <a:gd name="connsiteX12" fmla="*/ 4287569 w 5297717"/>
              <a:gd name="connsiteY12" fmla="*/ 1391865 h 1405184"/>
              <a:gd name="connsiteX13" fmla="*/ 4860223 w 5297717"/>
              <a:gd name="connsiteY13" fmla="*/ 1373392 h 1405184"/>
              <a:gd name="connsiteX14" fmla="*/ 5194965 w 5297717"/>
              <a:gd name="connsiteY14" fmla="*/ 1364156 h 1405184"/>
              <a:gd name="connsiteX15" fmla="*/ 5288656 w 5297717"/>
              <a:gd name="connsiteY15" fmla="*/ 1323364 h 1405184"/>
              <a:gd name="connsiteX16" fmla="*/ 5296891 w 5297717"/>
              <a:gd name="connsiteY16" fmla="*/ 1242312 h 1405184"/>
              <a:gd name="connsiteX17" fmla="*/ 5294332 w 5297717"/>
              <a:gd name="connsiteY17" fmla="*/ 1105537 h 1405184"/>
              <a:gd name="connsiteX18" fmla="*/ 5279433 w 5297717"/>
              <a:gd name="connsiteY18" fmla="*/ 846919 h 1405184"/>
              <a:gd name="connsiteX19" fmla="*/ 5271815 w 5297717"/>
              <a:gd name="connsiteY19" fmla="*/ 581258 h 1405184"/>
              <a:gd name="connsiteX20" fmla="*/ 5252432 w 5297717"/>
              <a:gd name="connsiteY20" fmla="*/ 311210 h 1405184"/>
              <a:gd name="connsiteX21" fmla="*/ 5257831 w 5297717"/>
              <a:gd name="connsiteY21" fmla="*/ 156671 h 1405184"/>
              <a:gd name="connsiteX22" fmla="*/ 5249036 w 5297717"/>
              <a:gd name="connsiteY22" fmla="*/ 6410 h 1405184"/>
              <a:gd name="connsiteX23" fmla="*/ 5025265 w 5297717"/>
              <a:gd name="connsiteY23" fmla="*/ 6234 h 1405184"/>
              <a:gd name="connsiteX24" fmla="*/ 4712441 w 5297717"/>
              <a:gd name="connsiteY24" fmla="*/ 20108 h 1405184"/>
              <a:gd name="connsiteX25" fmla="*/ 4047423 w 5297717"/>
              <a:gd name="connsiteY25" fmla="*/ 34119 h 1405184"/>
              <a:gd name="connsiteX26" fmla="*/ 3511714 w 5297717"/>
              <a:gd name="connsiteY26" fmla="*/ 38579 h 1405184"/>
              <a:gd name="connsiteX27" fmla="*/ 2791278 w 5297717"/>
              <a:gd name="connsiteY27" fmla="*/ 34119 h 1405184"/>
              <a:gd name="connsiteX28" fmla="*/ 1969241 w 5297717"/>
              <a:gd name="connsiteY28" fmla="*/ 24883 h 1405184"/>
              <a:gd name="connsiteX29" fmla="*/ 879350 w 5297717"/>
              <a:gd name="connsiteY29" fmla="*/ 15647 h 1405184"/>
              <a:gd name="connsiteX30" fmla="*/ 260514 w 5297717"/>
              <a:gd name="connsiteY30" fmla="*/ 15647 h 1405184"/>
              <a:gd name="connsiteX31" fmla="*/ 20369 w 5297717"/>
              <a:gd name="connsiteY31" fmla="*/ 17840 h 1405184"/>
              <a:gd name="connsiteX0" fmla="*/ 20369 w 5297717"/>
              <a:gd name="connsiteY0" fmla="*/ 13293 h 1400637"/>
              <a:gd name="connsiteX1" fmla="*/ 5706 w 5297717"/>
              <a:gd name="connsiteY1" fmla="*/ 341120 h 1400637"/>
              <a:gd name="connsiteX2" fmla="*/ 815 w 5297717"/>
              <a:gd name="connsiteY2" fmla="*/ 639173 h 1400637"/>
              <a:gd name="connsiteX3" fmla="*/ 1896 w 5297717"/>
              <a:gd name="connsiteY3" fmla="*/ 962445 h 1400637"/>
              <a:gd name="connsiteX4" fmla="*/ 38841 w 5297717"/>
              <a:gd name="connsiteY4" fmla="*/ 1387318 h 1400637"/>
              <a:gd name="connsiteX5" fmla="*/ 181168 w 5297717"/>
              <a:gd name="connsiteY5" fmla="*/ 1400637 h 1400637"/>
              <a:gd name="connsiteX6" fmla="*/ 380587 w 5297717"/>
              <a:gd name="connsiteY6" fmla="*/ 1387318 h 1400637"/>
              <a:gd name="connsiteX7" fmla="*/ 916296 w 5297717"/>
              <a:gd name="connsiteY7" fmla="*/ 1387318 h 1400637"/>
              <a:gd name="connsiteX8" fmla="*/ 1710623 w 5297717"/>
              <a:gd name="connsiteY8" fmla="*/ 1378081 h 1400637"/>
              <a:gd name="connsiteX9" fmla="*/ 2344629 w 5297717"/>
              <a:gd name="connsiteY9" fmla="*/ 1382541 h 1400637"/>
              <a:gd name="connsiteX10" fmla="*/ 3133023 w 5297717"/>
              <a:gd name="connsiteY10" fmla="*/ 1387318 h 1400637"/>
              <a:gd name="connsiteX11" fmla="*/ 3714914 w 5297717"/>
              <a:gd name="connsiteY11" fmla="*/ 1387318 h 1400637"/>
              <a:gd name="connsiteX12" fmla="*/ 4287569 w 5297717"/>
              <a:gd name="connsiteY12" fmla="*/ 1387318 h 1400637"/>
              <a:gd name="connsiteX13" fmla="*/ 4860223 w 5297717"/>
              <a:gd name="connsiteY13" fmla="*/ 1368845 h 1400637"/>
              <a:gd name="connsiteX14" fmla="*/ 5194965 w 5297717"/>
              <a:gd name="connsiteY14" fmla="*/ 1359609 h 1400637"/>
              <a:gd name="connsiteX15" fmla="*/ 5288656 w 5297717"/>
              <a:gd name="connsiteY15" fmla="*/ 1318817 h 1400637"/>
              <a:gd name="connsiteX16" fmla="*/ 5296891 w 5297717"/>
              <a:gd name="connsiteY16" fmla="*/ 1237765 h 1400637"/>
              <a:gd name="connsiteX17" fmla="*/ 5294332 w 5297717"/>
              <a:gd name="connsiteY17" fmla="*/ 1100990 h 1400637"/>
              <a:gd name="connsiteX18" fmla="*/ 5279433 w 5297717"/>
              <a:gd name="connsiteY18" fmla="*/ 842372 h 1400637"/>
              <a:gd name="connsiteX19" fmla="*/ 5271815 w 5297717"/>
              <a:gd name="connsiteY19" fmla="*/ 576711 h 1400637"/>
              <a:gd name="connsiteX20" fmla="*/ 5252432 w 5297717"/>
              <a:gd name="connsiteY20" fmla="*/ 306663 h 1400637"/>
              <a:gd name="connsiteX21" fmla="*/ 5257831 w 5297717"/>
              <a:gd name="connsiteY21" fmla="*/ 152124 h 1400637"/>
              <a:gd name="connsiteX22" fmla="*/ 5236241 w 5297717"/>
              <a:gd name="connsiteY22" fmla="*/ 11277 h 1400637"/>
              <a:gd name="connsiteX23" fmla="*/ 5025265 w 5297717"/>
              <a:gd name="connsiteY23" fmla="*/ 1687 h 1400637"/>
              <a:gd name="connsiteX24" fmla="*/ 4712441 w 5297717"/>
              <a:gd name="connsiteY24" fmla="*/ 15561 h 1400637"/>
              <a:gd name="connsiteX25" fmla="*/ 4047423 w 5297717"/>
              <a:gd name="connsiteY25" fmla="*/ 29572 h 1400637"/>
              <a:gd name="connsiteX26" fmla="*/ 3511714 w 5297717"/>
              <a:gd name="connsiteY26" fmla="*/ 34032 h 1400637"/>
              <a:gd name="connsiteX27" fmla="*/ 2791278 w 5297717"/>
              <a:gd name="connsiteY27" fmla="*/ 29572 h 1400637"/>
              <a:gd name="connsiteX28" fmla="*/ 1969241 w 5297717"/>
              <a:gd name="connsiteY28" fmla="*/ 20336 h 1400637"/>
              <a:gd name="connsiteX29" fmla="*/ 879350 w 5297717"/>
              <a:gd name="connsiteY29" fmla="*/ 11100 h 1400637"/>
              <a:gd name="connsiteX30" fmla="*/ 260514 w 5297717"/>
              <a:gd name="connsiteY30" fmla="*/ 11100 h 1400637"/>
              <a:gd name="connsiteX31" fmla="*/ 20369 w 5297717"/>
              <a:gd name="connsiteY31" fmla="*/ 13293 h 1400637"/>
              <a:gd name="connsiteX0" fmla="*/ 20369 w 5297717"/>
              <a:gd name="connsiteY0" fmla="*/ 13292 h 1400636"/>
              <a:gd name="connsiteX1" fmla="*/ 5706 w 5297717"/>
              <a:gd name="connsiteY1" fmla="*/ 341119 h 1400636"/>
              <a:gd name="connsiteX2" fmla="*/ 815 w 5297717"/>
              <a:gd name="connsiteY2" fmla="*/ 639172 h 1400636"/>
              <a:gd name="connsiteX3" fmla="*/ 1896 w 5297717"/>
              <a:gd name="connsiteY3" fmla="*/ 962444 h 1400636"/>
              <a:gd name="connsiteX4" fmla="*/ 38841 w 5297717"/>
              <a:gd name="connsiteY4" fmla="*/ 1387317 h 1400636"/>
              <a:gd name="connsiteX5" fmla="*/ 181168 w 5297717"/>
              <a:gd name="connsiteY5" fmla="*/ 1400636 h 1400636"/>
              <a:gd name="connsiteX6" fmla="*/ 380587 w 5297717"/>
              <a:gd name="connsiteY6" fmla="*/ 1387317 h 1400636"/>
              <a:gd name="connsiteX7" fmla="*/ 916296 w 5297717"/>
              <a:gd name="connsiteY7" fmla="*/ 1387317 h 1400636"/>
              <a:gd name="connsiteX8" fmla="*/ 1710623 w 5297717"/>
              <a:gd name="connsiteY8" fmla="*/ 1378080 h 1400636"/>
              <a:gd name="connsiteX9" fmla="*/ 2344629 w 5297717"/>
              <a:gd name="connsiteY9" fmla="*/ 1382540 h 1400636"/>
              <a:gd name="connsiteX10" fmla="*/ 3133023 w 5297717"/>
              <a:gd name="connsiteY10" fmla="*/ 1387317 h 1400636"/>
              <a:gd name="connsiteX11" fmla="*/ 3714914 w 5297717"/>
              <a:gd name="connsiteY11" fmla="*/ 1387317 h 1400636"/>
              <a:gd name="connsiteX12" fmla="*/ 4287569 w 5297717"/>
              <a:gd name="connsiteY12" fmla="*/ 1387317 h 1400636"/>
              <a:gd name="connsiteX13" fmla="*/ 4860223 w 5297717"/>
              <a:gd name="connsiteY13" fmla="*/ 1368844 h 1400636"/>
              <a:gd name="connsiteX14" fmla="*/ 5194965 w 5297717"/>
              <a:gd name="connsiteY14" fmla="*/ 1359608 h 1400636"/>
              <a:gd name="connsiteX15" fmla="*/ 5288656 w 5297717"/>
              <a:gd name="connsiteY15" fmla="*/ 1318816 h 1400636"/>
              <a:gd name="connsiteX16" fmla="*/ 5296891 w 5297717"/>
              <a:gd name="connsiteY16" fmla="*/ 1237764 h 1400636"/>
              <a:gd name="connsiteX17" fmla="*/ 5294332 w 5297717"/>
              <a:gd name="connsiteY17" fmla="*/ 1100989 h 1400636"/>
              <a:gd name="connsiteX18" fmla="*/ 5279433 w 5297717"/>
              <a:gd name="connsiteY18" fmla="*/ 842371 h 1400636"/>
              <a:gd name="connsiteX19" fmla="*/ 5271815 w 5297717"/>
              <a:gd name="connsiteY19" fmla="*/ 576710 h 1400636"/>
              <a:gd name="connsiteX20" fmla="*/ 5252432 w 5297717"/>
              <a:gd name="connsiteY20" fmla="*/ 306662 h 1400636"/>
              <a:gd name="connsiteX21" fmla="*/ 5257831 w 5297717"/>
              <a:gd name="connsiteY21" fmla="*/ 152123 h 1400636"/>
              <a:gd name="connsiteX22" fmla="*/ 5236241 w 5297717"/>
              <a:gd name="connsiteY22" fmla="*/ 11276 h 1400636"/>
              <a:gd name="connsiteX23" fmla="*/ 5025265 w 5297717"/>
              <a:gd name="connsiteY23" fmla="*/ 1686 h 1400636"/>
              <a:gd name="connsiteX24" fmla="*/ 4712441 w 5297717"/>
              <a:gd name="connsiteY24" fmla="*/ 15560 h 1400636"/>
              <a:gd name="connsiteX25" fmla="*/ 4047423 w 5297717"/>
              <a:gd name="connsiteY25" fmla="*/ 29571 h 1400636"/>
              <a:gd name="connsiteX26" fmla="*/ 3511714 w 5297717"/>
              <a:gd name="connsiteY26" fmla="*/ 34031 h 1400636"/>
              <a:gd name="connsiteX27" fmla="*/ 2791278 w 5297717"/>
              <a:gd name="connsiteY27" fmla="*/ 29571 h 1400636"/>
              <a:gd name="connsiteX28" fmla="*/ 1969241 w 5297717"/>
              <a:gd name="connsiteY28" fmla="*/ 20335 h 1400636"/>
              <a:gd name="connsiteX29" fmla="*/ 879350 w 5297717"/>
              <a:gd name="connsiteY29" fmla="*/ 11099 h 1400636"/>
              <a:gd name="connsiteX30" fmla="*/ 260514 w 5297717"/>
              <a:gd name="connsiteY30" fmla="*/ 11099 h 1400636"/>
              <a:gd name="connsiteX31" fmla="*/ 20369 w 5297717"/>
              <a:gd name="connsiteY31" fmla="*/ 13292 h 1400636"/>
              <a:gd name="connsiteX0" fmla="*/ 20369 w 5297717"/>
              <a:gd name="connsiteY0" fmla="*/ 18681 h 1406025"/>
              <a:gd name="connsiteX1" fmla="*/ 5706 w 5297717"/>
              <a:gd name="connsiteY1" fmla="*/ 346508 h 1406025"/>
              <a:gd name="connsiteX2" fmla="*/ 815 w 5297717"/>
              <a:gd name="connsiteY2" fmla="*/ 644561 h 1406025"/>
              <a:gd name="connsiteX3" fmla="*/ 1896 w 5297717"/>
              <a:gd name="connsiteY3" fmla="*/ 967833 h 1406025"/>
              <a:gd name="connsiteX4" fmla="*/ 38841 w 5297717"/>
              <a:gd name="connsiteY4" fmla="*/ 1392706 h 1406025"/>
              <a:gd name="connsiteX5" fmla="*/ 181168 w 5297717"/>
              <a:gd name="connsiteY5" fmla="*/ 1406025 h 1406025"/>
              <a:gd name="connsiteX6" fmla="*/ 380587 w 5297717"/>
              <a:gd name="connsiteY6" fmla="*/ 1392706 h 1406025"/>
              <a:gd name="connsiteX7" fmla="*/ 916296 w 5297717"/>
              <a:gd name="connsiteY7" fmla="*/ 1392706 h 1406025"/>
              <a:gd name="connsiteX8" fmla="*/ 1710623 w 5297717"/>
              <a:gd name="connsiteY8" fmla="*/ 1383469 h 1406025"/>
              <a:gd name="connsiteX9" fmla="*/ 2344629 w 5297717"/>
              <a:gd name="connsiteY9" fmla="*/ 1387929 h 1406025"/>
              <a:gd name="connsiteX10" fmla="*/ 3133023 w 5297717"/>
              <a:gd name="connsiteY10" fmla="*/ 1392706 h 1406025"/>
              <a:gd name="connsiteX11" fmla="*/ 3714914 w 5297717"/>
              <a:gd name="connsiteY11" fmla="*/ 1392706 h 1406025"/>
              <a:gd name="connsiteX12" fmla="*/ 4287569 w 5297717"/>
              <a:gd name="connsiteY12" fmla="*/ 1392706 h 1406025"/>
              <a:gd name="connsiteX13" fmla="*/ 4860223 w 5297717"/>
              <a:gd name="connsiteY13" fmla="*/ 1374233 h 1406025"/>
              <a:gd name="connsiteX14" fmla="*/ 5194965 w 5297717"/>
              <a:gd name="connsiteY14" fmla="*/ 1364997 h 1406025"/>
              <a:gd name="connsiteX15" fmla="*/ 5288656 w 5297717"/>
              <a:gd name="connsiteY15" fmla="*/ 1324205 h 1406025"/>
              <a:gd name="connsiteX16" fmla="*/ 5296891 w 5297717"/>
              <a:gd name="connsiteY16" fmla="*/ 1243153 h 1406025"/>
              <a:gd name="connsiteX17" fmla="*/ 5294332 w 5297717"/>
              <a:gd name="connsiteY17" fmla="*/ 1106378 h 1406025"/>
              <a:gd name="connsiteX18" fmla="*/ 5279433 w 5297717"/>
              <a:gd name="connsiteY18" fmla="*/ 847760 h 1406025"/>
              <a:gd name="connsiteX19" fmla="*/ 5271815 w 5297717"/>
              <a:gd name="connsiteY19" fmla="*/ 582099 h 1406025"/>
              <a:gd name="connsiteX20" fmla="*/ 5252432 w 5297717"/>
              <a:gd name="connsiteY20" fmla="*/ 312051 h 1406025"/>
              <a:gd name="connsiteX21" fmla="*/ 5257831 w 5297717"/>
              <a:gd name="connsiteY21" fmla="*/ 157512 h 1406025"/>
              <a:gd name="connsiteX22" fmla="*/ 5236241 w 5297717"/>
              <a:gd name="connsiteY22" fmla="*/ 16665 h 1406025"/>
              <a:gd name="connsiteX23" fmla="*/ 5025265 w 5297717"/>
              <a:gd name="connsiteY23" fmla="*/ 7075 h 1406025"/>
              <a:gd name="connsiteX24" fmla="*/ 4712441 w 5297717"/>
              <a:gd name="connsiteY24" fmla="*/ 20949 h 1406025"/>
              <a:gd name="connsiteX25" fmla="*/ 4047423 w 5297717"/>
              <a:gd name="connsiteY25" fmla="*/ 34960 h 1406025"/>
              <a:gd name="connsiteX26" fmla="*/ 3511714 w 5297717"/>
              <a:gd name="connsiteY26" fmla="*/ 39420 h 1406025"/>
              <a:gd name="connsiteX27" fmla="*/ 2791278 w 5297717"/>
              <a:gd name="connsiteY27" fmla="*/ 34960 h 1406025"/>
              <a:gd name="connsiteX28" fmla="*/ 1969241 w 5297717"/>
              <a:gd name="connsiteY28" fmla="*/ 25724 h 1406025"/>
              <a:gd name="connsiteX29" fmla="*/ 879350 w 5297717"/>
              <a:gd name="connsiteY29" fmla="*/ 16488 h 1406025"/>
              <a:gd name="connsiteX30" fmla="*/ 260514 w 5297717"/>
              <a:gd name="connsiteY30" fmla="*/ 16488 h 1406025"/>
              <a:gd name="connsiteX31" fmla="*/ 20369 w 5297717"/>
              <a:gd name="connsiteY31" fmla="*/ 18681 h 14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97717" h="1406025">
                <a:moveTo>
                  <a:pt x="20369" y="18681"/>
                </a:moveTo>
                <a:cubicBezTo>
                  <a:pt x="-11315" y="122629"/>
                  <a:pt x="2627" y="242560"/>
                  <a:pt x="5706" y="346508"/>
                </a:cubicBezTo>
                <a:cubicBezTo>
                  <a:pt x="4076" y="445859"/>
                  <a:pt x="2445" y="545210"/>
                  <a:pt x="815" y="644561"/>
                </a:cubicBezTo>
                <a:cubicBezTo>
                  <a:pt x="1175" y="752318"/>
                  <a:pt x="1536" y="860076"/>
                  <a:pt x="1896" y="967833"/>
                </a:cubicBezTo>
                <a:cubicBezTo>
                  <a:pt x="14211" y="1109457"/>
                  <a:pt x="-1719" y="1291040"/>
                  <a:pt x="38841" y="1392706"/>
                </a:cubicBezTo>
                <a:lnTo>
                  <a:pt x="181168" y="1406025"/>
                </a:lnTo>
                <a:lnTo>
                  <a:pt x="380587" y="1392706"/>
                </a:lnTo>
                <a:lnTo>
                  <a:pt x="916296" y="1392706"/>
                </a:lnTo>
                <a:lnTo>
                  <a:pt x="1710623" y="1383469"/>
                </a:lnTo>
                <a:lnTo>
                  <a:pt x="2344629" y="1387929"/>
                </a:lnTo>
                <a:lnTo>
                  <a:pt x="3133023" y="1392706"/>
                </a:lnTo>
                <a:lnTo>
                  <a:pt x="3714914" y="1392706"/>
                </a:lnTo>
                <a:lnTo>
                  <a:pt x="4287569" y="1392706"/>
                </a:lnTo>
                <a:lnTo>
                  <a:pt x="4860223" y="1374233"/>
                </a:lnTo>
                <a:lnTo>
                  <a:pt x="5194965" y="1364997"/>
                </a:lnTo>
                <a:cubicBezTo>
                  <a:pt x="5216811" y="1351400"/>
                  <a:pt x="5289843" y="1356628"/>
                  <a:pt x="5288656" y="1324205"/>
                </a:cubicBezTo>
                <a:cubicBezTo>
                  <a:pt x="5296519" y="1291958"/>
                  <a:pt x="5299266" y="1297366"/>
                  <a:pt x="5296891" y="1243153"/>
                </a:cubicBezTo>
                <a:lnTo>
                  <a:pt x="5294332" y="1106378"/>
                </a:lnTo>
                <a:lnTo>
                  <a:pt x="5279433" y="847760"/>
                </a:lnTo>
                <a:lnTo>
                  <a:pt x="5271815" y="582099"/>
                </a:lnTo>
                <a:lnTo>
                  <a:pt x="5252432" y="312051"/>
                </a:lnTo>
                <a:lnTo>
                  <a:pt x="5257831" y="157512"/>
                </a:lnTo>
                <a:cubicBezTo>
                  <a:pt x="5260019" y="68725"/>
                  <a:pt x="5254528" y="55247"/>
                  <a:pt x="5236241" y="16665"/>
                </a:cubicBezTo>
                <a:cubicBezTo>
                  <a:pt x="5169331" y="-11635"/>
                  <a:pt x="5089618" y="3996"/>
                  <a:pt x="5025265" y="7075"/>
                </a:cubicBezTo>
                <a:lnTo>
                  <a:pt x="4712441" y="20949"/>
                </a:lnTo>
                <a:lnTo>
                  <a:pt x="4047423" y="34960"/>
                </a:lnTo>
                <a:lnTo>
                  <a:pt x="3511714" y="39420"/>
                </a:lnTo>
                <a:lnTo>
                  <a:pt x="2791278" y="34960"/>
                </a:lnTo>
                <a:lnTo>
                  <a:pt x="1969241" y="25724"/>
                </a:lnTo>
                <a:lnTo>
                  <a:pt x="879350" y="16488"/>
                </a:lnTo>
                <a:lnTo>
                  <a:pt x="260514" y="16488"/>
                </a:lnTo>
                <a:cubicBezTo>
                  <a:pt x="180466" y="17219"/>
                  <a:pt x="100417" y="1967"/>
                  <a:pt x="20369" y="18681"/>
                </a:cubicBezTo>
                <a:close/>
              </a:path>
            </a:pathLst>
          </a:custGeom>
          <a:solidFill>
            <a:srgbClr val="000000"/>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171450">
              <a:spcAft>
                <a:spcPts val="600"/>
              </a:spcAft>
              <a:buFont typeface="Arial" panose="020B0604020202020204" pitchFamily="34" charset="0"/>
              <a:buChar char="•"/>
            </a:pPr>
            <a:r>
              <a:rPr lang="en-AU" sz="1200" b="1" dirty="0"/>
              <a:t>$2.447M actual expenditure with Local Indigenous Businesses for the 2021 Financial Year</a:t>
            </a:r>
            <a:r>
              <a:rPr lang="en-AU" sz="1200" dirty="0"/>
              <a:t>. This expenditure exceeds Council’s Local Indigenous Business expenditure target of $1.617M for the financial year. </a:t>
            </a:r>
          </a:p>
          <a:p>
            <a:pPr marL="266700" indent="-171450">
              <a:spcAft>
                <a:spcPts val="600"/>
              </a:spcAft>
              <a:buFont typeface="Arial" panose="020B0604020202020204" pitchFamily="34" charset="0"/>
              <a:buChar char="•"/>
            </a:pPr>
            <a:r>
              <a:rPr lang="en-AU" sz="1200" dirty="0"/>
              <a:t>For Council projects, </a:t>
            </a:r>
            <a:r>
              <a:rPr lang="en-AU" sz="1200" b="1" dirty="0"/>
              <a:t>suppliers achieved secondary expenditure of $260k with local Indigenous Businesses</a:t>
            </a:r>
            <a:r>
              <a:rPr lang="en-AU" sz="1200" dirty="0"/>
              <a:t>.</a:t>
            </a:r>
          </a:p>
          <a:p>
            <a:pPr marL="266700" indent="-171450">
              <a:buFont typeface="Arial" panose="020B0604020202020204" pitchFamily="34" charset="0"/>
              <a:buChar char="•"/>
            </a:pPr>
            <a:r>
              <a:rPr lang="en-AU" sz="1200" dirty="0"/>
              <a:t>The Indigenous Supply Panel refresh delivered four additional suppliers added to Panel.</a:t>
            </a:r>
          </a:p>
        </p:txBody>
      </p:sp>
      <p:sp>
        <p:nvSpPr>
          <p:cNvPr id="16" name="Rectangle 15">
            <a:extLst>
              <a:ext uri="{FF2B5EF4-FFF2-40B4-BE49-F238E27FC236}">
                <a16:creationId xmlns:a16="http://schemas.microsoft.com/office/drawing/2014/main" id="{79472568-C30D-4E39-AA7F-AE8EAC4A6437}"/>
              </a:ext>
            </a:extLst>
          </p:cNvPr>
          <p:cNvSpPr/>
          <p:nvPr/>
        </p:nvSpPr>
        <p:spPr>
          <a:xfrm>
            <a:off x="818627" y="4704276"/>
            <a:ext cx="938077" cy="830997"/>
          </a:xfrm>
          <a:prstGeom prst="rect">
            <a:avLst/>
          </a:prstGeom>
        </p:spPr>
        <p:txBody>
          <a:bodyPr wrap="none">
            <a:spAutoFit/>
          </a:bodyPr>
          <a:lstStyle/>
          <a:p>
            <a:pPr algn="ctr"/>
            <a:r>
              <a:rPr lang="en-AU" sz="1600" b="1" dirty="0">
                <a:solidFill>
                  <a:schemeClr val="bg1"/>
                </a:solidFill>
              </a:rPr>
              <a:t>2021</a:t>
            </a:r>
          </a:p>
          <a:p>
            <a:pPr algn="ctr"/>
            <a:r>
              <a:rPr lang="en-AU" sz="1600" b="1" dirty="0">
                <a:solidFill>
                  <a:schemeClr val="bg1"/>
                </a:solidFill>
              </a:rPr>
              <a:t>Financial</a:t>
            </a:r>
          </a:p>
          <a:p>
            <a:pPr algn="ctr"/>
            <a:r>
              <a:rPr lang="en-AU" sz="1600" b="1" dirty="0">
                <a:solidFill>
                  <a:schemeClr val="bg1"/>
                </a:solidFill>
              </a:rPr>
              <a:t>Year</a:t>
            </a:r>
          </a:p>
        </p:txBody>
      </p:sp>
      <p:sp>
        <p:nvSpPr>
          <p:cNvPr id="17" name="Freeform: Shape 16">
            <a:extLst>
              <a:ext uri="{FF2B5EF4-FFF2-40B4-BE49-F238E27FC236}">
                <a16:creationId xmlns:a16="http://schemas.microsoft.com/office/drawing/2014/main" id="{8BC8A6EC-485C-4EDA-BDE1-06001C151FDA}"/>
              </a:ext>
            </a:extLst>
          </p:cNvPr>
          <p:cNvSpPr/>
          <p:nvPr/>
        </p:nvSpPr>
        <p:spPr>
          <a:xfrm>
            <a:off x="1464473" y="240355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Shape 17">
            <a:extLst>
              <a:ext uri="{FF2B5EF4-FFF2-40B4-BE49-F238E27FC236}">
                <a16:creationId xmlns:a16="http://schemas.microsoft.com/office/drawing/2014/main" id="{43BBFB23-67EF-448E-99ED-8917D02AAA56}"/>
              </a:ext>
            </a:extLst>
          </p:cNvPr>
          <p:cNvSpPr/>
          <p:nvPr/>
        </p:nvSpPr>
        <p:spPr>
          <a:xfrm>
            <a:off x="1513730" y="251864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Shape 18">
            <a:extLst>
              <a:ext uri="{FF2B5EF4-FFF2-40B4-BE49-F238E27FC236}">
                <a16:creationId xmlns:a16="http://schemas.microsoft.com/office/drawing/2014/main" id="{F1FDB064-C78D-4299-A72F-9608300B1717}"/>
              </a:ext>
            </a:extLst>
          </p:cNvPr>
          <p:cNvSpPr/>
          <p:nvPr/>
        </p:nvSpPr>
        <p:spPr>
          <a:xfrm>
            <a:off x="1626398" y="260440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Shape 19">
            <a:extLst>
              <a:ext uri="{FF2B5EF4-FFF2-40B4-BE49-F238E27FC236}">
                <a16:creationId xmlns:a16="http://schemas.microsoft.com/office/drawing/2014/main" id="{29C8B923-32EB-4AD1-81F1-6F170E6C1DB4}"/>
              </a:ext>
            </a:extLst>
          </p:cNvPr>
          <p:cNvSpPr/>
          <p:nvPr/>
        </p:nvSpPr>
        <p:spPr>
          <a:xfrm>
            <a:off x="1740254" y="265158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Shape 20">
            <a:extLst>
              <a:ext uri="{FF2B5EF4-FFF2-40B4-BE49-F238E27FC236}">
                <a16:creationId xmlns:a16="http://schemas.microsoft.com/office/drawing/2014/main" id="{1577B9D1-C5EA-40EC-BB12-EC130C47E488}"/>
              </a:ext>
            </a:extLst>
          </p:cNvPr>
          <p:cNvSpPr/>
          <p:nvPr/>
        </p:nvSpPr>
        <p:spPr>
          <a:xfrm>
            <a:off x="1873058" y="267142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8B39E701-72F2-4EA5-877D-2E4A2F29CC43}"/>
              </a:ext>
            </a:extLst>
          </p:cNvPr>
          <p:cNvSpPr/>
          <p:nvPr/>
        </p:nvSpPr>
        <p:spPr>
          <a:xfrm>
            <a:off x="2016994" y="265776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Shape 22">
            <a:extLst>
              <a:ext uri="{FF2B5EF4-FFF2-40B4-BE49-F238E27FC236}">
                <a16:creationId xmlns:a16="http://schemas.microsoft.com/office/drawing/2014/main" id="{909435CA-4A2B-4354-96D0-F2695E77E8D2}"/>
              </a:ext>
            </a:extLst>
          </p:cNvPr>
          <p:cNvSpPr/>
          <p:nvPr/>
        </p:nvSpPr>
        <p:spPr>
          <a:xfrm>
            <a:off x="2134670" y="265776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Shape 23">
            <a:extLst>
              <a:ext uri="{FF2B5EF4-FFF2-40B4-BE49-F238E27FC236}">
                <a16:creationId xmlns:a16="http://schemas.microsoft.com/office/drawing/2014/main" id="{755FE8A6-061A-41FE-89D9-730AD93E45CA}"/>
              </a:ext>
            </a:extLst>
          </p:cNvPr>
          <p:cNvSpPr/>
          <p:nvPr/>
        </p:nvSpPr>
        <p:spPr>
          <a:xfrm>
            <a:off x="2267474" y="265158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2777C5FE-95EB-491A-9CB7-1AF21D1082C1}"/>
              </a:ext>
            </a:extLst>
          </p:cNvPr>
          <p:cNvSpPr/>
          <p:nvPr/>
        </p:nvSpPr>
        <p:spPr>
          <a:xfrm>
            <a:off x="2403983" y="263280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Shape 25">
            <a:extLst>
              <a:ext uri="{FF2B5EF4-FFF2-40B4-BE49-F238E27FC236}">
                <a16:creationId xmlns:a16="http://schemas.microsoft.com/office/drawing/2014/main" id="{42873C72-77DE-4166-8D13-ABFE1821D768}"/>
              </a:ext>
            </a:extLst>
          </p:cNvPr>
          <p:cNvSpPr/>
          <p:nvPr/>
        </p:nvSpPr>
        <p:spPr>
          <a:xfrm>
            <a:off x="2536787" y="2618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Shape 26">
            <a:extLst>
              <a:ext uri="{FF2B5EF4-FFF2-40B4-BE49-F238E27FC236}">
                <a16:creationId xmlns:a16="http://schemas.microsoft.com/office/drawing/2014/main" id="{2CCA817A-5CA5-49DB-A1B6-A0BF68BA8A7A}"/>
              </a:ext>
            </a:extLst>
          </p:cNvPr>
          <p:cNvSpPr/>
          <p:nvPr/>
        </p:nvSpPr>
        <p:spPr>
          <a:xfrm>
            <a:off x="2665595" y="26471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18723437-104E-4582-9616-399C87A89CB3}"/>
              </a:ext>
            </a:extLst>
          </p:cNvPr>
          <p:cNvSpPr/>
          <p:nvPr/>
        </p:nvSpPr>
        <p:spPr>
          <a:xfrm>
            <a:off x="2798399" y="26471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BA8435FF-7A82-465E-B78E-D04C2DCE1710}"/>
              </a:ext>
            </a:extLst>
          </p:cNvPr>
          <p:cNvSpPr/>
          <p:nvPr/>
        </p:nvSpPr>
        <p:spPr>
          <a:xfrm>
            <a:off x="2944448" y="262852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Shape 29">
            <a:extLst>
              <a:ext uri="{FF2B5EF4-FFF2-40B4-BE49-F238E27FC236}">
                <a16:creationId xmlns:a16="http://schemas.microsoft.com/office/drawing/2014/main" id="{174A6D82-B79B-4F26-BA82-423206ADB59A}"/>
              </a:ext>
            </a:extLst>
          </p:cNvPr>
          <p:cNvSpPr/>
          <p:nvPr/>
        </p:nvSpPr>
        <p:spPr>
          <a:xfrm>
            <a:off x="3059449" y="260440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F3586DA8-2E36-462B-B248-2F9521614172}"/>
              </a:ext>
            </a:extLst>
          </p:cNvPr>
          <p:cNvSpPr/>
          <p:nvPr/>
        </p:nvSpPr>
        <p:spPr>
          <a:xfrm>
            <a:off x="3179616" y="258562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Shape 31">
            <a:extLst>
              <a:ext uri="{FF2B5EF4-FFF2-40B4-BE49-F238E27FC236}">
                <a16:creationId xmlns:a16="http://schemas.microsoft.com/office/drawing/2014/main" id="{1F21D022-A1E6-4CAA-9903-9BB44EC63EEB}"/>
              </a:ext>
            </a:extLst>
          </p:cNvPr>
          <p:cNvSpPr/>
          <p:nvPr/>
        </p:nvSpPr>
        <p:spPr>
          <a:xfrm>
            <a:off x="3299093" y="257196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Shape 32">
            <a:extLst>
              <a:ext uri="{FF2B5EF4-FFF2-40B4-BE49-F238E27FC236}">
                <a16:creationId xmlns:a16="http://schemas.microsoft.com/office/drawing/2014/main" id="{3B332D45-FFC8-4473-89DF-F028904B7EE7}"/>
              </a:ext>
            </a:extLst>
          </p:cNvPr>
          <p:cNvSpPr/>
          <p:nvPr/>
        </p:nvSpPr>
        <p:spPr>
          <a:xfrm>
            <a:off x="3426582" y="256217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reeform: Shape 33">
            <a:extLst>
              <a:ext uri="{FF2B5EF4-FFF2-40B4-BE49-F238E27FC236}">
                <a16:creationId xmlns:a16="http://schemas.microsoft.com/office/drawing/2014/main" id="{8236BA8B-BD26-417C-944D-93E22ACCD922}"/>
              </a:ext>
            </a:extLst>
          </p:cNvPr>
          <p:cNvSpPr/>
          <p:nvPr/>
        </p:nvSpPr>
        <p:spPr>
          <a:xfrm>
            <a:off x="3546111" y="257196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Shape 34">
            <a:extLst>
              <a:ext uri="{FF2B5EF4-FFF2-40B4-BE49-F238E27FC236}">
                <a16:creationId xmlns:a16="http://schemas.microsoft.com/office/drawing/2014/main" id="{1FAA49D2-4517-42EE-99A8-23A0BAE855AA}"/>
              </a:ext>
            </a:extLst>
          </p:cNvPr>
          <p:cNvSpPr/>
          <p:nvPr/>
        </p:nvSpPr>
        <p:spPr>
          <a:xfrm>
            <a:off x="3690698" y="258562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Shape 35">
            <a:extLst>
              <a:ext uri="{FF2B5EF4-FFF2-40B4-BE49-F238E27FC236}">
                <a16:creationId xmlns:a16="http://schemas.microsoft.com/office/drawing/2014/main" id="{D71F54D8-FD27-4426-912B-A5C397DCD121}"/>
              </a:ext>
            </a:extLst>
          </p:cNvPr>
          <p:cNvSpPr/>
          <p:nvPr/>
        </p:nvSpPr>
        <p:spPr>
          <a:xfrm>
            <a:off x="3823859" y="259942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Freeform: Shape 36">
            <a:extLst>
              <a:ext uri="{FF2B5EF4-FFF2-40B4-BE49-F238E27FC236}">
                <a16:creationId xmlns:a16="http://schemas.microsoft.com/office/drawing/2014/main" id="{0D047441-01DF-471C-932F-91D49A1F0412}"/>
              </a:ext>
            </a:extLst>
          </p:cNvPr>
          <p:cNvSpPr/>
          <p:nvPr/>
        </p:nvSpPr>
        <p:spPr>
          <a:xfrm>
            <a:off x="3957020" y="262162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Shape 37">
            <a:extLst>
              <a:ext uri="{FF2B5EF4-FFF2-40B4-BE49-F238E27FC236}">
                <a16:creationId xmlns:a16="http://schemas.microsoft.com/office/drawing/2014/main" id="{4FEB0B2B-2ADC-4605-8441-89D90675CC88}"/>
              </a:ext>
            </a:extLst>
          </p:cNvPr>
          <p:cNvSpPr/>
          <p:nvPr/>
        </p:nvSpPr>
        <p:spPr>
          <a:xfrm>
            <a:off x="4085471" y="261428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Shape 38">
            <a:extLst>
              <a:ext uri="{FF2B5EF4-FFF2-40B4-BE49-F238E27FC236}">
                <a16:creationId xmlns:a16="http://schemas.microsoft.com/office/drawing/2014/main" id="{DDB5BBAC-E0DC-4AF5-BBCB-4AD1835D09C3}"/>
              </a:ext>
            </a:extLst>
          </p:cNvPr>
          <p:cNvSpPr/>
          <p:nvPr/>
        </p:nvSpPr>
        <p:spPr>
          <a:xfrm>
            <a:off x="4198001" y="265215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Shape 39">
            <a:extLst>
              <a:ext uri="{FF2B5EF4-FFF2-40B4-BE49-F238E27FC236}">
                <a16:creationId xmlns:a16="http://schemas.microsoft.com/office/drawing/2014/main" id="{F91FF9BA-676A-445F-9EA1-4A0F2106F280}"/>
              </a:ext>
            </a:extLst>
          </p:cNvPr>
          <p:cNvSpPr/>
          <p:nvPr/>
        </p:nvSpPr>
        <p:spPr>
          <a:xfrm>
            <a:off x="5424110" y="265598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Shape 40">
            <a:extLst>
              <a:ext uri="{FF2B5EF4-FFF2-40B4-BE49-F238E27FC236}">
                <a16:creationId xmlns:a16="http://schemas.microsoft.com/office/drawing/2014/main" id="{A4089B25-31BE-49E4-BF4B-6F400D0915DC}"/>
              </a:ext>
            </a:extLst>
          </p:cNvPr>
          <p:cNvSpPr/>
          <p:nvPr/>
        </p:nvSpPr>
        <p:spPr>
          <a:xfrm>
            <a:off x="5570159" y="26373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reeform: Shape 41">
            <a:extLst>
              <a:ext uri="{FF2B5EF4-FFF2-40B4-BE49-F238E27FC236}">
                <a16:creationId xmlns:a16="http://schemas.microsoft.com/office/drawing/2014/main" id="{84232967-0612-4512-8AC9-0EE51699DA04}"/>
              </a:ext>
            </a:extLst>
          </p:cNvPr>
          <p:cNvSpPr/>
          <p:nvPr/>
        </p:nvSpPr>
        <p:spPr>
          <a:xfrm>
            <a:off x="5685160" y="261320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Shape 42">
            <a:extLst>
              <a:ext uri="{FF2B5EF4-FFF2-40B4-BE49-F238E27FC236}">
                <a16:creationId xmlns:a16="http://schemas.microsoft.com/office/drawing/2014/main" id="{20A34004-9F1D-4042-9A71-1C9D053D54E2}"/>
              </a:ext>
            </a:extLst>
          </p:cNvPr>
          <p:cNvSpPr/>
          <p:nvPr/>
        </p:nvSpPr>
        <p:spPr>
          <a:xfrm>
            <a:off x="5805327" y="25944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Shape 43">
            <a:extLst>
              <a:ext uri="{FF2B5EF4-FFF2-40B4-BE49-F238E27FC236}">
                <a16:creationId xmlns:a16="http://schemas.microsoft.com/office/drawing/2014/main" id="{7D834F4B-1C3E-45CF-9C99-73EF9A535F82}"/>
              </a:ext>
            </a:extLst>
          </p:cNvPr>
          <p:cNvSpPr/>
          <p:nvPr/>
        </p:nvSpPr>
        <p:spPr>
          <a:xfrm>
            <a:off x="5924804" y="258077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Shape 44">
            <a:extLst>
              <a:ext uri="{FF2B5EF4-FFF2-40B4-BE49-F238E27FC236}">
                <a16:creationId xmlns:a16="http://schemas.microsoft.com/office/drawing/2014/main" id="{83ADF78F-EC93-4072-9695-0ACBF0E162CA}"/>
              </a:ext>
            </a:extLst>
          </p:cNvPr>
          <p:cNvSpPr/>
          <p:nvPr/>
        </p:nvSpPr>
        <p:spPr>
          <a:xfrm>
            <a:off x="6052293" y="257097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Shape 45">
            <a:extLst>
              <a:ext uri="{FF2B5EF4-FFF2-40B4-BE49-F238E27FC236}">
                <a16:creationId xmlns:a16="http://schemas.microsoft.com/office/drawing/2014/main" id="{DD58CF86-5583-4DF5-AA49-1D20A9E9E469}"/>
              </a:ext>
            </a:extLst>
          </p:cNvPr>
          <p:cNvSpPr/>
          <p:nvPr/>
        </p:nvSpPr>
        <p:spPr>
          <a:xfrm>
            <a:off x="6171822" y="258077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Shape 46">
            <a:extLst>
              <a:ext uri="{FF2B5EF4-FFF2-40B4-BE49-F238E27FC236}">
                <a16:creationId xmlns:a16="http://schemas.microsoft.com/office/drawing/2014/main" id="{DD2D0BC2-0DDB-4ADC-97AE-1258570E6EC2}"/>
              </a:ext>
            </a:extLst>
          </p:cNvPr>
          <p:cNvSpPr/>
          <p:nvPr/>
        </p:nvSpPr>
        <p:spPr>
          <a:xfrm>
            <a:off x="6316409" y="25944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Shape 47">
            <a:extLst>
              <a:ext uri="{FF2B5EF4-FFF2-40B4-BE49-F238E27FC236}">
                <a16:creationId xmlns:a16="http://schemas.microsoft.com/office/drawing/2014/main" id="{259D1A32-889A-455B-8DC9-3B97D85A100B}"/>
              </a:ext>
            </a:extLst>
          </p:cNvPr>
          <p:cNvSpPr/>
          <p:nvPr/>
        </p:nvSpPr>
        <p:spPr>
          <a:xfrm>
            <a:off x="6449570" y="260823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Shape 48">
            <a:extLst>
              <a:ext uri="{FF2B5EF4-FFF2-40B4-BE49-F238E27FC236}">
                <a16:creationId xmlns:a16="http://schemas.microsoft.com/office/drawing/2014/main" id="{A290C5F1-3C2F-4CDF-99EA-FB64F7526C25}"/>
              </a:ext>
            </a:extLst>
          </p:cNvPr>
          <p:cNvSpPr/>
          <p:nvPr/>
        </p:nvSpPr>
        <p:spPr>
          <a:xfrm>
            <a:off x="6582731" y="26304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Shape 49">
            <a:extLst>
              <a:ext uri="{FF2B5EF4-FFF2-40B4-BE49-F238E27FC236}">
                <a16:creationId xmlns:a16="http://schemas.microsoft.com/office/drawing/2014/main" id="{275B3A6A-A76D-4427-85C8-A938C1A7345F}"/>
              </a:ext>
            </a:extLst>
          </p:cNvPr>
          <p:cNvSpPr/>
          <p:nvPr/>
        </p:nvSpPr>
        <p:spPr>
          <a:xfrm>
            <a:off x="6711182" y="262309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B54FA138-1605-48FC-96E2-D3F075B6A0DA}"/>
              </a:ext>
            </a:extLst>
          </p:cNvPr>
          <p:cNvSpPr/>
          <p:nvPr/>
        </p:nvSpPr>
        <p:spPr>
          <a:xfrm>
            <a:off x="6816065" y="258945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Shape 51">
            <a:extLst>
              <a:ext uri="{FF2B5EF4-FFF2-40B4-BE49-F238E27FC236}">
                <a16:creationId xmlns:a16="http://schemas.microsoft.com/office/drawing/2014/main" id="{654BEE6C-3C64-40A4-B0C6-EB4A821959A7}"/>
              </a:ext>
            </a:extLst>
          </p:cNvPr>
          <p:cNvSpPr/>
          <p:nvPr/>
        </p:nvSpPr>
        <p:spPr>
          <a:xfrm>
            <a:off x="6949226" y="260325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Shape 52">
            <a:extLst>
              <a:ext uri="{FF2B5EF4-FFF2-40B4-BE49-F238E27FC236}">
                <a16:creationId xmlns:a16="http://schemas.microsoft.com/office/drawing/2014/main" id="{A5BE0572-AE05-4703-91B0-153EAA551753}"/>
              </a:ext>
            </a:extLst>
          </p:cNvPr>
          <p:cNvSpPr/>
          <p:nvPr/>
        </p:nvSpPr>
        <p:spPr>
          <a:xfrm>
            <a:off x="7082387" y="262545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Shape 53">
            <a:extLst>
              <a:ext uri="{FF2B5EF4-FFF2-40B4-BE49-F238E27FC236}">
                <a16:creationId xmlns:a16="http://schemas.microsoft.com/office/drawing/2014/main" id="{333C0F74-BB01-41ED-966D-6476073D5170}"/>
              </a:ext>
            </a:extLst>
          </p:cNvPr>
          <p:cNvSpPr/>
          <p:nvPr/>
        </p:nvSpPr>
        <p:spPr>
          <a:xfrm>
            <a:off x="7210838" y="261811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Shape 54">
            <a:extLst>
              <a:ext uri="{FF2B5EF4-FFF2-40B4-BE49-F238E27FC236}">
                <a16:creationId xmlns:a16="http://schemas.microsoft.com/office/drawing/2014/main" id="{CDD4AF3D-DBD3-4921-B38C-AC9448B4C8DC}"/>
              </a:ext>
            </a:extLst>
          </p:cNvPr>
          <p:cNvSpPr/>
          <p:nvPr/>
        </p:nvSpPr>
        <p:spPr>
          <a:xfrm>
            <a:off x="7323368" y="265598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Shape 55">
            <a:extLst>
              <a:ext uri="{FF2B5EF4-FFF2-40B4-BE49-F238E27FC236}">
                <a16:creationId xmlns:a16="http://schemas.microsoft.com/office/drawing/2014/main" id="{0D39084C-90E2-4260-9456-2C8D229EBF62}"/>
              </a:ext>
            </a:extLst>
          </p:cNvPr>
          <p:cNvSpPr/>
          <p:nvPr/>
        </p:nvSpPr>
        <p:spPr>
          <a:xfrm>
            <a:off x="7456172" y="265598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Shape 56">
            <a:extLst>
              <a:ext uri="{FF2B5EF4-FFF2-40B4-BE49-F238E27FC236}">
                <a16:creationId xmlns:a16="http://schemas.microsoft.com/office/drawing/2014/main" id="{4FA5AF5E-CD12-449E-B076-BB0A2C6A7E89}"/>
              </a:ext>
            </a:extLst>
          </p:cNvPr>
          <p:cNvSpPr/>
          <p:nvPr/>
        </p:nvSpPr>
        <p:spPr>
          <a:xfrm>
            <a:off x="7602221" y="26373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Freeform: Shape 57">
            <a:extLst>
              <a:ext uri="{FF2B5EF4-FFF2-40B4-BE49-F238E27FC236}">
                <a16:creationId xmlns:a16="http://schemas.microsoft.com/office/drawing/2014/main" id="{0300BBE8-DDC5-44F1-960B-C2A154043436}"/>
              </a:ext>
            </a:extLst>
          </p:cNvPr>
          <p:cNvSpPr/>
          <p:nvPr/>
        </p:nvSpPr>
        <p:spPr>
          <a:xfrm>
            <a:off x="7717222" y="261320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Freeform: Shape 58">
            <a:extLst>
              <a:ext uri="{FF2B5EF4-FFF2-40B4-BE49-F238E27FC236}">
                <a16:creationId xmlns:a16="http://schemas.microsoft.com/office/drawing/2014/main" id="{F3CCAA25-7229-4E27-B437-E2463054F0CD}"/>
              </a:ext>
            </a:extLst>
          </p:cNvPr>
          <p:cNvSpPr/>
          <p:nvPr/>
        </p:nvSpPr>
        <p:spPr>
          <a:xfrm>
            <a:off x="7837389" y="25944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Shape 59">
            <a:extLst>
              <a:ext uri="{FF2B5EF4-FFF2-40B4-BE49-F238E27FC236}">
                <a16:creationId xmlns:a16="http://schemas.microsoft.com/office/drawing/2014/main" id="{8D2659E7-8D9A-4788-8EAB-DB2CF126C247}"/>
              </a:ext>
            </a:extLst>
          </p:cNvPr>
          <p:cNvSpPr/>
          <p:nvPr/>
        </p:nvSpPr>
        <p:spPr>
          <a:xfrm>
            <a:off x="7956866" y="258077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Freeform: Shape 60">
            <a:extLst>
              <a:ext uri="{FF2B5EF4-FFF2-40B4-BE49-F238E27FC236}">
                <a16:creationId xmlns:a16="http://schemas.microsoft.com/office/drawing/2014/main" id="{A6FDC45E-D184-4433-ADD4-81ABA40A6811}"/>
              </a:ext>
            </a:extLst>
          </p:cNvPr>
          <p:cNvSpPr/>
          <p:nvPr/>
        </p:nvSpPr>
        <p:spPr>
          <a:xfrm>
            <a:off x="8084355" y="257097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Shape 61">
            <a:extLst>
              <a:ext uri="{FF2B5EF4-FFF2-40B4-BE49-F238E27FC236}">
                <a16:creationId xmlns:a16="http://schemas.microsoft.com/office/drawing/2014/main" id="{066D1DAA-E13C-44C2-BDF1-C7B3BC15DEF9}"/>
              </a:ext>
            </a:extLst>
          </p:cNvPr>
          <p:cNvSpPr/>
          <p:nvPr/>
        </p:nvSpPr>
        <p:spPr>
          <a:xfrm>
            <a:off x="8203884" y="258077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Freeform: Shape 62">
            <a:extLst>
              <a:ext uri="{FF2B5EF4-FFF2-40B4-BE49-F238E27FC236}">
                <a16:creationId xmlns:a16="http://schemas.microsoft.com/office/drawing/2014/main" id="{EB19365B-951F-4D31-AA87-E4E365458735}"/>
              </a:ext>
            </a:extLst>
          </p:cNvPr>
          <p:cNvSpPr/>
          <p:nvPr/>
        </p:nvSpPr>
        <p:spPr>
          <a:xfrm>
            <a:off x="8348471" y="25944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Freeform: Shape 63">
            <a:extLst>
              <a:ext uri="{FF2B5EF4-FFF2-40B4-BE49-F238E27FC236}">
                <a16:creationId xmlns:a16="http://schemas.microsoft.com/office/drawing/2014/main" id="{6B018E5D-1185-4240-8FCE-B3E565F254AF}"/>
              </a:ext>
            </a:extLst>
          </p:cNvPr>
          <p:cNvSpPr/>
          <p:nvPr/>
        </p:nvSpPr>
        <p:spPr>
          <a:xfrm>
            <a:off x="8481632" y="260823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Freeform: Shape 64">
            <a:extLst>
              <a:ext uri="{FF2B5EF4-FFF2-40B4-BE49-F238E27FC236}">
                <a16:creationId xmlns:a16="http://schemas.microsoft.com/office/drawing/2014/main" id="{95A1C388-152D-4096-B303-929DAD992251}"/>
              </a:ext>
            </a:extLst>
          </p:cNvPr>
          <p:cNvSpPr/>
          <p:nvPr/>
        </p:nvSpPr>
        <p:spPr>
          <a:xfrm>
            <a:off x="8614793" y="26304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Freeform: Shape 65">
            <a:extLst>
              <a:ext uri="{FF2B5EF4-FFF2-40B4-BE49-F238E27FC236}">
                <a16:creationId xmlns:a16="http://schemas.microsoft.com/office/drawing/2014/main" id="{525C1ABC-0DD5-4603-9070-2E5E56F973D4}"/>
              </a:ext>
            </a:extLst>
          </p:cNvPr>
          <p:cNvSpPr/>
          <p:nvPr/>
        </p:nvSpPr>
        <p:spPr>
          <a:xfrm>
            <a:off x="8743244" y="262309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Freeform: Shape 66">
            <a:extLst>
              <a:ext uri="{FF2B5EF4-FFF2-40B4-BE49-F238E27FC236}">
                <a16:creationId xmlns:a16="http://schemas.microsoft.com/office/drawing/2014/main" id="{C8B777E3-E8B5-4B90-BD74-441D93098984}"/>
              </a:ext>
            </a:extLst>
          </p:cNvPr>
          <p:cNvSpPr/>
          <p:nvPr/>
        </p:nvSpPr>
        <p:spPr>
          <a:xfrm>
            <a:off x="8850777" y="25590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Freeform: Shape 67">
            <a:extLst>
              <a:ext uri="{FF2B5EF4-FFF2-40B4-BE49-F238E27FC236}">
                <a16:creationId xmlns:a16="http://schemas.microsoft.com/office/drawing/2014/main" id="{68319AE3-7AF5-451E-B048-C1998172CF77}"/>
              </a:ext>
            </a:extLst>
          </p:cNvPr>
          <p:cNvSpPr/>
          <p:nvPr/>
        </p:nvSpPr>
        <p:spPr>
          <a:xfrm>
            <a:off x="8983938" y="25601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Freeform: Shape 68">
            <a:extLst>
              <a:ext uri="{FF2B5EF4-FFF2-40B4-BE49-F238E27FC236}">
                <a16:creationId xmlns:a16="http://schemas.microsoft.com/office/drawing/2014/main" id="{26BD482A-F9F8-42C2-8D35-9C32C7E5CFB5}"/>
              </a:ext>
            </a:extLst>
          </p:cNvPr>
          <p:cNvSpPr/>
          <p:nvPr/>
        </p:nvSpPr>
        <p:spPr>
          <a:xfrm>
            <a:off x="9117099" y="25823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Freeform: Shape 69">
            <a:extLst>
              <a:ext uri="{FF2B5EF4-FFF2-40B4-BE49-F238E27FC236}">
                <a16:creationId xmlns:a16="http://schemas.microsoft.com/office/drawing/2014/main" id="{A271DE5A-C590-4F4D-AAB9-9EFF0D3727EB}"/>
              </a:ext>
            </a:extLst>
          </p:cNvPr>
          <p:cNvSpPr/>
          <p:nvPr/>
        </p:nvSpPr>
        <p:spPr>
          <a:xfrm>
            <a:off x="9245550" y="257498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reeform: Shape 70">
            <a:extLst>
              <a:ext uri="{FF2B5EF4-FFF2-40B4-BE49-F238E27FC236}">
                <a16:creationId xmlns:a16="http://schemas.microsoft.com/office/drawing/2014/main" id="{D9F6E062-8419-4CEC-9A44-0FE40505C1A0}"/>
              </a:ext>
            </a:extLst>
          </p:cNvPr>
          <p:cNvSpPr/>
          <p:nvPr/>
        </p:nvSpPr>
        <p:spPr>
          <a:xfrm>
            <a:off x="9374378" y="265101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Freeform: Shape 71">
            <a:extLst>
              <a:ext uri="{FF2B5EF4-FFF2-40B4-BE49-F238E27FC236}">
                <a16:creationId xmlns:a16="http://schemas.microsoft.com/office/drawing/2014/main" id="{DACAF29C-29C8-493C-A7EA-FD02E11DD42C}"/>
              </a:ext>
            </a:extLst>
          </p:cNvPr>
          <p:cNvSpPr/>
          <p:nvPr/>
        </p:nvSpPr>
        <p:spPr>
          <a:xfrm>
            <a:off x="9492723" y="27070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Freeform: Shape 72">
            <a:extLst>
              <a:ext uri="{FF2B5EF4-FFF2-40B4-BE49-F238E27FC236}">
                <a16:creationId xmlns:a16="http://schemas.microsoft.com/office/drawing/2014/main" id="{C93ADA7F-3CA4-44E5-AA38-5BA92A9003E7}"/>
              </a:ext>
            </a:extLst>
          </p:cNvPr>
          <p:cNvSpPr/>
          <p:nvPr/>
        </p:nvSpPr>
        <p:spPr>
          <a:xfrm>
            <a:off x="9458346" y="43207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Freeform: Shape 73">
            <a:extLst>
              <a:ext uri="{FF2B5EF4-FFF2-40B4-BE49-F238E27FC236}">
                <a16:creationId xmlns:a16="http://schemas.microsoft.com/office/drawing/2014/main" id="{DB1C109E-C0AE-4C37-9D76-9BB3AC597450}"/>
              </a:ext>
            </a:extLst>
          </p:cNvPr>
          <p:cNvSpPr/>
          <p:nvPr/>
        </p:nvSpPr>
        <p:spPr>
          <a:xfrm>
            <a:off x="1735980" y="441513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Freeform: Shape 74">
            <a:extLst>
              <a:ext uri="{FF2B5EF4-FFF2-40B4-BE49-F238E27FC236}">
                <a16:creationId xmlns:a16="http://schemas.microsoft.com/office/drawing/2014/main" id="{F606F673-8A9A-44E7-9AE8-552B170BF0D9}"/>
              </a:ext>
            </a:extLst>
          </p:cNvPr>
          <p:cNvSpPr/>
          <p:nvPr/>
        </p:nvSpPr>
        <p:spPr>
          <a:xfrm>
            <a:off x="1872489" y="439634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Freeform: Shape 75">
            <a:extLst>
              <a:ext uri="{FF2B5EF4-FFF2-40B4-BE49-F238E27FC236}">
                <a16:creationId xmlns:a16="http://schemas.microsoft.com/office/drawing/2014/main" id="{B6071229-1F82-4B42-B7D2-AD05BA932275}"/>
              </a:ext>
            </a:extLst>
          </p:cNvPr>
          <p:cNvSpPr/>
          <p:nvPr/>
        </p:nvSpPr>
        <p:spPr>
          <a:xfrm>
            <a:off x="2005293" y="438205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Freeform: Shape 76">
            <a:extLst>
              <a:ext uri="{FF2B5EF4-FFF2-40B4-BE49-F238E27FC236}">
                <a16:creationId xmlns:a16="http://schemas.microsoft.com/office/drawing/2014/main" id="{C25479C0-CCB2-47F3-BF52-700FB598AEE9}"/>
              </a:ext>
            </a:extLst>
          </p:cNvPr>
          <p:cNvSpPr/>
          <p:nvPr/>
        </p:nvSpPr>
        <p:spPr>
          <a:xfrm>
            <a:off x="2134101" y="441072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Freeform: Shape 77">
            <a:extLst>
              <a:ext uri="{FF2B5EF4-FFF2-40B4-BE49-F238E27FC236}">
                <a16:creationId xmlns:a16="http://schemas.microsoft.com/office/drawing/2014/main" id="{4C66EEA0-CE79-47D0-858D-99401272A652}"/>
              </a:ext>
            </a:extLst>
          </p:cNvPr>
          <p:cNvSpPr/>
          <p:nvPr/>
        </p:nvSpPr>
        <p:spPr>
          <a:xfrm>
            <a:off x="2266905" y="441072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Freeform: Shape 78">
            <a:extLst>
              <a:ext uri="{FF2B5EF4-FFF2-40B4-BE49-F238E27FC236}">
                <a16:creationId xmlns:a16="http://schemas.microsoft.com/office/drawing/2014/main" id="{93B6E834-A5C8-4B9F-9405-E11871E5B2C9}"/>
              </a:ext>
            </a:extLst>
          </p:cNvPr>
          <p:cNvSpPr/>
          <p:nvPr/>
        </p:nvSpPr>
        <p:spPr>
          <a:xfrm>
            <a:off x="2412954" y="43920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Freeform: Shape 79">
            <a:extLst>
              <a:ext uri="{FF2B5EF4-FFF2-40B4-BE49-F238E27FC236}">
                <a16:creationId xmlns:a16="http://schemas.microsoft.com/office/drawing/2014/main" id="{1F37CA6A-BE4E-45C8-AE5E-AE714FD93071}"/>
              </a:ext>
            </a:extLst>
          </p:cNvPr>
          <p:cNvSpPr/>
          <p:nvPr/>
        </p:nvSpPr>
        <p:spPr>
          <a:xfrm>
            <a:off x="2527955" y="436794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Freeform: Shape 80">
            <a:extLst>
              <a:ext uri="{FF2B5EF4-FFF2-40B4-BE49-F238E27FC236}">
                <a16:creationId xmlns:a16="http://schemas.microsoft.com/office/drawing/2014/main" id="{534E1E42-AF69-4DF6-B90E-F0E7ED2598EB}"/>
              </a:ext>
            </a:extLst>
          </p:cNvPr>
          <p:cNvSpPr/>
          <p:nvPr/>
        </p:nvSpPr>
        <p:spPr>
          <a:xfrm>
            <a:off x="2648122" y="43491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Freeform: Shape 81">
            <a:extLst>
              <a:ext uri="{FF2B5EF4-FFF2-40B4-BE49-F238E27FC236}">
                <a16:creationId xmlns:a16="http://schemas.microsoft.com/office/drawing/2014/main" id="{19E5B40F-50A5-435E-9F04-813C5A706E6D}"/>
              </a:ext>
            </a:extLst>
          </p:cNvPr>
          <p:cNvSpPr/>
          <p:nvPr/>
        </p:nvSpPr>
        <p:spPr>
          <a:xfrm>
            <a:off x="2767599" y="434652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Freeform: Shape 82">
            <a:extLst>
              <a:ext uri="{FF2B5EF4-FFF2-40B4-BE49-F238E27FC236}">
                <a16:creationId xmlns:a16="http://schemas.microsoft.com/office/drawing/2014/main" id="{8ABB6C74-822C-4825-9C4A-6AA85FD6D3E5}"/>
              </a:ext>
            </a:extLst>
          </p:cNvPr>
          <p:cNvSpPr/>
          <p:nvPr/>
        </p:nvSpPr>
        <p:spPr>
          <a:xfrm>
            <a:off x="2895088" y="433672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Freeform: Shape 83">
            <a:extLst>
              <a:ext uri="{FF2B5EF4-FFF2-40B4-BE49-F238E27FC236}">
                <a16:creationId xmlns:a16="http://schemas.microsoft.com/office/drawing/2014/main" id="{33DEE1F8-75C6-4114-8B76-5B463B99B632}"/>
              </a:ext>
            </a:extLst>
          </p:cNvPr>
          <p:cNvSpPr/>
          <p:nvPr/>
        </p:nvSpPr>
        <p:spPr>
          <a:xfrm>
            <a:off x="3014617" y="434652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Freeform: Shape 84">
            <a:extLst>
              <a:ext uri="{FF2B5EF4-FFF2-40B4-BE49-F238E27FC236}">
                <a16:creationId xmlns:a16="http://schemas.microsoft.com/office/drawing/2014/main" id="{ADDC3E51-C31C-453B-8A9F-75DF1987896F}"/>
              </a:ext>
            </a:extLst>
          </p:cNvPr>
          <p:cNvSpPr/>
          <p:nvPr/>
        </p:nvSpPr>
        <p:spPr>
          <a:xfrm>
            <a:off x="3159204" y="43491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Freeform: Shape 85">
            <a:extLst>
              <a:ext uri="{FF2B5EF4-FFF2-40B4-BE49-F238E27FC236}">
                <a16:creationId xmlns:a16="http://schemas.microsoft.com/office/drawing/2014/main" id="{A4A7B7D4-311E-4385-A25E-FFE3C2C316F6}"/>
              </a:ext>
            </a:extLst>
          </p:cNvPr>
          <p:cNvSpPr/>
          <p:nvPr/>
        </p:nvSpPr>
        <p:spPr>
          <a:xfrm>
            <a:off x="3292365" y="436296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Freeform: Shape 86">
            <a:extLst>
              <a:ext uri="{FF2B5EF4-FFF2-40B4-BE49-F238E27FC236}">
                <a16:creationId xmlns:a16="http://schemas.microsoft.com/office/drawing/2014/main" id="{78348041-5C38-420A-8FC6-70FC81C59665}"/>
              </a:ext>
            </a:extLst>
          </p:cNvPr>
          <p:cNvSpPr/>
          <p:nvPr/>
        </p:nvSpPr>
        <p:spPr>
          <a:xfrm>
            <a:off x="3425526" y="43851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Freeform: Shape 87">
            <a:extLst>
              <a:ext uri="{FF2B5EF4-FFF2-40B4-BE49-F238E27FC236}">
                <a16:creationId xmlns:a16="http://schemas.microsoft.com/office/drawing/2014/main" id="{32BA66CC-0E97-41E6-B61B-91483515045A}"/>
              </a:ext>
            </a:extLst>
          </p:cNvPr>
          <p:cNvSpPr/>
          <p:nvPr/>
        </p:nvSpPr>
        <p:spPr>
          <a:xfrm>
            <a:off x="3553977" y="437783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Freeform: Shape 88">
            <a:extLst>
              <a:ext uri="{FF2B5EF4-FFF2-40B4-BE49-F238E27FC236}">
                <a16:creationId xmlns:a16="http://schemas.microsoft.com/office/drawing/2014/main" id="{6790A84F-1E58-4987-A970-D24A89B6AA07}"/>
              </a:ext>
            </a:extLst>
          </p:cNvPr>
          <p:cNvSpPr/>
          <p:nvPr/>
        </p:nvSpPr>
        <p:spPr>
          <a:xfrm>
            <a:off x="3666507" y="441569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Freeform: Shape 89">
            <a:extLst>
              <a:ext uri="{FF2B5EF4-FFF2-40B4-BE49-F238E27FC236}">
                <a16:creationId xmlns:a16="http://schemas.microsoft.com/office/drawing/2014/main" id="{61100812-138B-4737-B474-3A8999144986}"/>
              </a:ext>
            </a:extLst>
          </p:cNvPr>
          <p:cNvSpPr/>
          <p:nvPr/>
        </p:nvSpPr>
        <p:spPr>
          <a:xfrm>
            <a:off x="3799311" y="441569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Freeform: Shape 90">
            <a:extLst>
              <a:ext uri="{FF2B5EF4-FFF2-40B4-BE49-F238E27FC236}">
                <a16:creationId xmlns:a16="http://schemas.microsoft.com/office/drawing/2014/main" id="{744EB9B8-31C3-46CD-8627-8A11EE19DF06}"/>
              </a:ext>
            </a:extLst>
          </p:cNvPr>
          <p:cNvSpPr/>
          <p:nvPr/>
        </p:nvSpPr>
        <p:spPr>
          <a:xfrm>
            <a:off x="3945360" y="439704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Shape 91">
            <a:extLst>
              <a:ext uri="{FF2B5EF4-FFF2-40B4-BE49-F238E27FC236}">
                <a16:creationId xmlns:a16="http://schemas.microsoft.com/office/drawing/2014/main" id="{A2FAFCF3-1FEF-4C7A-9533-F33E1112E73B}"/>
              </a:ext>
            </a:extLst>
          </p:cNvPr>
          <p:cNvSpPr/>
          <p:nvPr/>
        </p:nvSpPr>
        <p:spPr>
          <a:xfrm>
            <a:off x="4060361" y="437292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Freeform: Shape 92">
            <a:extLst>
              <a:ext uri="{FF2B5EF4-FFF2-40B4-BE49-F238E27FC236}">
                <a16:creationId xmlns:a16="http://schemas.microsoft.com/office/drawing/2014/main" id="{F9B36C22-5DA8-4904-909B-07BE14A0309B}"/>
              </a:ext>
            </a:extLst>
          </p:cNvPr>
          <p:cNvSpPr/>
          <p:nvPr/>
        </p:nvSpPr>
        <p:spPr>
          <a:xfrm>
            <a:off x="4180528" y="435414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Shape 93">
            <a:extLst>
              <a:ext uri="{FF2B5EF4-FFF2-40B4-BE49-F238E27FC236}">
                <a16:creationId xmlns:a16="http://schemas.microsoft.com/office/drawing/2014/main" id="{F14F1C20-46CA-4AD8-9B94-847379039CF8}"/>
              </a:ext>
            </a:extLst>
          </p:cNvPr>
          <p:cNvSpPr/>
          <p:nvPr/>
        </p:nvSpPr>
        <p:spPr>
          <a:xfrm>
            <a:off x="6668635" y="43735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Freeform: Shape 94">
            <a:extLst>
              <a:ext uri="{FF2B5EF4-FFF2-40B4-BE49-F238E27FC236}">
                <a16:creationId xmlns:a16="http://schemas.microsoft.com/office/drawing/2014/main" id="{DFA87FD8-45AA-4D0D-AAA8-753F97510789}"/>
              </a:ext>
            </a:extLst>
          </p:cNvPr>
          <p:cNvSpPr/>
          <p:nvPr/>
        </p:nvSpPr>
        <p:spPr>
          <a:xfrm>
            <a:off x="6796124" y="436373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Shape 95">
            <a:extLst>
              <a:ext uri="{FF2B5EF4-FFF2-40B4-BE49-F238E27FC236}">
                <a16:creationId xmlns:a16="http://schemas.microsoft.com/office/drawing/2014/main" id="{EC120643-6CB3-4774-97BA-1485E10FC9BF}"/>
              </a:ext>
            </a:extLst>
          </p:cNvPr>
          <p:cNvSpPr/>
          <p:nvPr/>
        </p:nvSpPr>
        <p:spPr>
          <a:xfrm>
            <a:off x="6915653" y="43735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Freeform: Shape 96">
            <a:extLst>
              <a:ext uri="{FF2B5EF4-FFF2-40B4-BE49-F238E27FC236}">
                <a16:creationId xmlns:a16="http://schemas.microsoft.com/office/drawing/2014/main" id="{35C69062-EE5B-4EAC-B4CC-E810DADBF4FD}"/>
              </a:ext>
            </a:extLst>
          </p:cNvPr>
          <p:cNvSpPr/>
          <p:nvPr/>
        </p:nvSpPr>
        <p:spPr>
          <a:xfrm>
            <a:off x="7060240" y="437617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Freeform: Shape 97">
            <a:extLst>
              <a:ext uri="{FF2B5EF4-FFF2-40B4-BE49-F238E27FC236}">
                <a16:creationId xmlns:a16="http://schemas.microsoft.com/office/drawing/2014/main" id="{685C84FF-7B62-4D0C-912D-B3A701875E26}"/>
              </a:ext>
            </a:extLst>
          </p:cNvPr>
          <p:cNvSpPr/>
          <p:nvPr/>
        </p:nvSpPr>
        <p:spPr>
          <a:xfrm>
            <a:off x="7193401" y="43899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Shape 98">
            <a:extLst>
              <a:ext uri="{FF2B5EF4-FFF2-40B4-BE49-F238E27FC236}">
                <a16:creationId xmlns:a16="http://schemas.microsoft.com/office/drawing/2014/main" id="{9C7CF2AF-7FCD-4407-BB74-CE92A8C7B0F2}"/>
              </a:ext>
            </a:extLst>
          </p:cNvPr>
          <p:cNvSpPr/>
          <p:nvPr/>
        </p:nvSpPr>
        <p:spPr>
          <a:xfrm>
            <a:off x="7326562" y="441217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Freeform: Shape 99">
            <a:extLst>
              <a:ext uri="{FF2B5EF4-FFF2-40B4-BE49-F238E27FC236}">
                <a16:creationId xmlns:a16="http://schemas.microsoft.com/office/drawing/2014/main" id="{D661302B-A40C-47F1-8B48-297FEE900F52}"/>
              </a:ext>
            </a:extLst>
          </p:cNvPr>
          <p:cNvSpPr/>
          <p:nvPr/>
        </p:nvSpPr>
        <p:spPr>
          <a:xfrm>
            <a:off x="7455013" y="440483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Freeform: Shape 100">
            <a:extLst>
              <a:ext uri="{FF2B5EF4-FFF2-40B4-BE49-F238E27FC236}">
                <a16:creationId xmlns:a16="http://schemas.microsoft.com/office/drawing/2014/main" id="{26EC52CD-BCC6-42CD-8DB7-16BE09A5EFD3}"/>
              </a:ext>
            </a:extLst>
          </p:cNvPr>
          <p:cNvSpPr/>
          <p:nvPr/>
        </p:nvSpPr>
        <p:spPr>
          <a:xfrm>
            <a:off x="7559896" y="437120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Freeform: Shape 101">
            <a:extLst>
              <a:ext uri="{FF2B5EF4-FFF2-40B4-BE49-F238E27FC236}">
                <a16:creationId xmlns:a16="http://schemas.microsoft.com/office/drawing/2014/main" id="{C3E3A6ED-E94C-4886-84AD-96CC469C8F1E}"/>
              </a:ext>
            </a:extLst>
          </p:cNvPr>
          <p:cNvSpPr/>
          <p:nvPr/>
        </p:nvSpPr>
        <p:spPr>
          <a:xfrm>
            <a:off x="7693057" y="438500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Freeform: Shape 102">
            <a:extLst>
              <a:ext uri="{FF2B5EF4-FFF2-40B4-BE49-F238E27FC236}">
                <a16:creationId xmlns:a16="http://schemas.microsoft.com/office/drawing/2014/main" id="{5C1094EE-9B37-42AC-9B2E-397C966894AD}"/>
              </a:ext>
            </a:extLst>
          </p:cNvPr>
          <p:cNvSpPr/>
          <p:nvPr/>
        </p:nvSpPr>
        <p:spPr>
          <a:xfrm>
            <a:off x="7826218" y="440720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Freeform: Shape 103">
            <a:extLst>
              <a:ext uri="{FF2B5EF4-FFF2-40B4-BE49-F238E27FC236}">
                <a16:creationId xmlns:a16="http://schemas.microsoft.com/office/drawing/2014/main" id="{E5ECFE78-B4B8-414D-AA4F-09F064DC39CD}"/>
              </a:ext>
            </a:extLst>
          </p:cNvPr>
          <p:cNvSpPr/>
          <p:nvPr/>
        </p:nvSpPr>
        <p:spPr>
          <a:xfrm>
            <a:off x="7954669" y="439986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Freeform: Shape 104">
            <a:extLst>
              <a:ext uri="{FF2B5EF4-FFF2-40B4-BE49-F238E27FC236}">
                <a16:creationId xmlns:a16="http://schemas.microsoft.com/office/drawing/2014/main" id="{B628FAF1-2554-4238-855D-1B5B4D87FA4C}"/>
              </a:ext>
            </a:extLst>
          </p:cNvPr>
          <p:cNvSpPr/>
          <p:nvPr/>
        </p:nvSpPr>
        <p:spPr>
          <a:xfrm>
            <a:off x="8067199" y="44377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Freeform: Shape 105">
            <a:extLst>
              <a:ext uri="{FF2B5EF4-FFF2-40B4-BE49-F238E27FC236}">
                <a16:creationId xmlns:a16="http://schemas.microsoft.com/office/drawing/2014/main" id="{E43DBFF9-0F5C-438D-A92E-71739FCC737A}"/>
              </a:ext>
            </a:extLst>
          </p:cNvPr>
          <p:cNvSpPr/>
          <p:nvPr/>
        </p:nvSpPr>
        <p:spPr>
          <a:xfrm>
            <a:off x="8200003" y="44377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Freeform: Shape 106">
            <a:extLst>
              <a:ext uri="{FF2B5EF4-FFF2-40B4-BE49-F238E27FC236}">
                <a16:creationId xmlns:a16="http://schemas.microsoft.com/office/drawing/2014/main" id="{AAF881C0-BE3E-4F17-B12C-E7DED92170B0}"/>
              </a:ext>
            </a:extLst>
          </p:cNvPr>
          <p:cNvSpPr/>
          <p:nvPr/>
        </p:nvSpPr>
        <p:spPr>
          <a:xfrm>
            <a:off x="8346052" y="441907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Freeform: Shape 107">
            <a:extLst>
              <a:ext uri="{FF2B5EF4-FFF2-40B4-BE49-F238E27FC236}">
                <a16:creationId xmlns:a16="http://schemas.microsoft.com/office/drawing/2014/main" id="{7482240C-5801-4B2B-B168-72854F37CBDD}"/>
              </a:ext>
            </a:extLst>
          </p:cNvPr>
          <p:cNvSpPr/>
          <p:nvPr/>
        </p:nvSpPr>
        <p:spPr>
          <a:xfrm>
            <a:off x="8461053" y="439495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Freeform: Shape 108">
            <a:extLst>
              <a:ext uri="{FF2B5EF4-FFF2-40B4-BE49-F238E27FC236}">
                <a16:creationId xmlns:a16="http://schemas.microsoft.com/office/drawing/2014/main" id="{DE8023AE-36F2-457D-9358-91F4044512D8}"/>
              </a:ext>
            </a:extLst>
          </p:cNvPr>
          <p:cNvSpPr/>
          <p:nvPr/>
        </p:nvSpPr>
        <p:spPr>
          <a:xfrm>
            <a:off x="8581220" y="437617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Freeform: Shape 109">
            <a:extLst>
              <a:ext uri="{FF2B5EF4-FFF2-40B4-BE49-F238E27FC236}">
                <a16:creationId xmlns:a16="http://schemas.microsoft.com/office/drawing/2014/main" id="{D78CCB8E-735A-4F6C-97DE-5BEDFC54844E}"/>
              </a:ext>
            </a:extLst>
          </p:cNvPr>
          <p:cNvSpPr/>
          <p:nvPr/>
        </p:nvSpPr>
        <p:spPr>
          <a:xfrm>
            <a:off x="8700697" y="43735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Shape 110">
            <a:extLst>
              <a:ext uri="{FF2B5EF4-FFF2-40B4-BE49-F238E27FC236}">
                <a16:creationId xmlns:a16="http://schemas.microsoft.com/office/drawing/2014/main" id="{84EC5F36-37D8-4F6D-BA27-31E9525B4428}"/>
              </a:ext>
            </a:extLst>
          </p:cNvPr>
          <p:cNvSpPr/>
          <p:nvPr/>
        </p:nvSpPr>
        <p:spPr>
          <a:xfrm>
            <a:off x="8828186" y="436373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Freeform: Shape 111">
            <a:extLst>
              <a:ext uri="{FF2B5EF4-FFF2-40B4-BE49-F238E27FC236}">
                <a16:creationId xmlns:a16="http://schemas.microsoft.com/office/drawing/2014/main" id="{98551A38-AF5A-483F-B720-4A4E43240305}"/>
              </a:ext>
            </a:extLst>
          </p:cNvPr>
          <p:cNvSpPr/>
          <p:nvPr/>
        </p:nvSpPr>
        <p:spPr>
          <a:xfrm>
            <a:off x="8947715" y="43735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Freeform: Shape 112">
            <a:extLst>
              <a:ext uri="{FF2B5EF4-FFF2-40B4-BE49-F238E27FC236}">
                <a16:creationId xmlns:a16="http://schemas.microsoft.com/office/drawing/2014/main" id="{DBD17F5F-D30C-4FE4-9B08-F2C518A96CB5}"/>
              </a:ext>
            </a:extLst>
          </p:cNvPr>
          <p:cNvSpPr/>
          <p:nvPr/>
        </p:nvSpPr>
        <p:spPr>
          <a:xfrm>
            <a:off x="9092302" y="437617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reeform: Shape 113">
            <a:extLst>
              <a:ext uri="{FF2B5EF4-FFF2-40B4-BE49-F238E27FC236}">
                <a16:creationId xmlns:a16="http://schemas.microsoft.com/office/drawing/2014/main" id="{2727F434-C53F-4E33-8F35-22C4929EB2EC}"/>
              </a:ext>
            </a:extLst>
          </p:cNvPr>
          <p:cNvSpPr/>
          <p:nvPr/>
        </p:nvSpPr>
        <p:spPr>
          <a:xfrm>
            <a:off x="1623377" y="44744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Freeform: Shape 114">
            <a:extLst>
              <a:ext uri="{FF2B5EF4-FFF2-40B4-BE49-F238E27FC236}">
                <a16:creationId xmlns:a16="http://schemas.microsoft.com/office/drawing/2014/main" id="{8D33B4E8-E31E-4F66-9028-7C62C75870DE}"/>
              </a:ext>
            </a:extLst>
          </p:cNvPr>
          <p:cNvSpPr/>
          <p:nvPr/>
        </p:nvSpPr>
        <p:spPr>
          <a:xfrm>
            <a:off x="9240542" y="440388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Freeform: Shape 115">
            <a:extLst>
              <a:ext uri="{FF2B5EF4-FFF2-40B4-BE49-F238E27FC236}">
                <a16:creationId xmlns:a16="http://schemas.microsoft.com/office/drawing/2014/main" id="{0446BE91-B4BA-4763-B05C-5B81CC713AEB}"/>
              </a:ext>
            </a:extLst>
          </p:cNvPr>
          <p:cNvSpPr/>
          <p:nvPr/>
        </p:nvSpPr>
        <p:spPr>
          <a:xfrm>
            <a:off x="9367376" y="438872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Freeform: Shape 116">
            <a:extLst>
              <a:ext uri="{FF2B5EF4-FFF2-40B4-BE49-F238E27FC236}">
                <a16:creationId xmlns:a16="http://schemas.microsoft.com/office/drawing/2014/main" id="{9B3167A6-164A-44B9-9679-70264B4F9D03}"/>
              </a:ext>
            </a:extLst>
          </p:cNvPr>
          <p:cNvSpPr/>
          <p:nvPr/>
        </p:nvSpPr>
        <p:spPr>
          <a:xfrm>
            <a:off x="928729" y="113848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Freeform: Shape 117">
            <a:extLst>
              <a:ext uri="{FF2B5EF4-FFF2-40B4-BE49-F238E27FC236}">
                <a16:creationId xmlns:a16="http://schemas.microsoft.com/office/drawing/2014/main" id="{D31B30BD-FE38-460D-86E8-796A88A0CE90}"/>
              </a:ext>
            </a:extLst>
          </p:cNvPr>
          <p:cNvSpPr/>
          <p:nvPr/>
        </p:nvSpPr>
        <p:spPr>
          <a:xfrm>
            <a:off x="1065238" y="111969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Freeform: Shape 118">
            <a:extLst>
              <a:ext uri="{FF2B5EF4-FFF2-40B4-BE49-F238E27FC236}">
                <a16:creationId xmlns:a16="http://schemas.microsoft.com/office/drawing/2014/main" id="{43B16216-CBC8-41B4-9222-D28D1DF9318D}"/>
              </a:ext>
            </a:extLst>
          </p:cNvPr>
          <p:cNvSpPr/>
          <p:nvPr/>
        </p:nvSpPr>
        <p:spPr>
          <a:xfrm>
            <a:off x="1198042" y="110540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Freeform: Shape 119">
            <a:extLst>
              <a:ext uri="{FF2B5EF4-FFF2-40B4-BE49-F238E27FC236}">
                <a16:creationId xmlns:a16="http://schemas.microsoft.com/office/drawing/2014/main" id="{9BFAAB29-F930-4E3E-B49B-00B8FC49D86C}"/>
              </a:ext>
            </a:extLst>
          </p:cNvPr>
          <p:cNvSpPr/>
          <p:nvPr/>
        </p:nvSpPr>
        <p:spPr>
          <a:xfrm>
            <a:off x="1326850" y="108961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Freeform: Shape 120">
            <a:extLst>
              <a:ext uri="{FF2B5EF4-FFF2-40B4-BE49-F238E27FC236}">
                <a16:creationId xmlns:a16="http://schemas.microsoft.com/office/drawing/2014/main" id="{871F5BE4-71FD-44E5-8597-3E9F669F2247}"/>
              </a:ext>
            </a:extLst>
          </p:cNvPr>
          <p:cNvSpPr/>
          <p:nvPr/>
        </p:nvSpPr>
        <p:spPr>
          <a:xfrm>
            <a:off x="1459654" y="10578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Freeform: Shape 121">
            <a:extLst>
              <a:ext uri="{FF2B5EF4-FFF2-40B4-BE49-F238E27FC236}">
                <a16:creationId xmlns:a16="http://schemas.microsoft.com/office/drawing/2014/main" id="{F4689D0D-1ACB-4956-A24F-6CB7DA4D171E}"/>
              </a:ext>
            </a:extLst>
          </p:cNvPr>
          <p:cNvSpPr/>
          <p:nvPr/>
        </p:nvSpPr>
        <p:spPr>
          <a:xfrm>
            <a:off x="1605703" y="10773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Freeform: Shape 122">
            <a:extLst>
              <a:ext uri="{FF2B5EF4-FFF2-40B4-BE49-F238E27FC236}">
                <a16:creationId xmlns:a16="http://schemas.microsoft.com/office/drawing/2014/main" id="{32BED1E6-4305-47A5-98D8-1148F40F16BB}"/>
              </a:ext>
            </a:extLst>
          </p:cNvPr>
          <p:cNvSpPr/>
          <p:nvPr/>
        </p:nvSpPr>
        <p:spPr>
          <a:xfrm>
            <a:off x="1720704" y="109129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Freeform: Shape 123">
            <a:extLst>
              <a:ext uri="{FF2B5EF4-FFF2-40B4-BE49-F238E27FC236}">
                <a16:creationId xmlns:a16="http://schemas.microsoft.com/office/drawing/2014/main" id="{8303337D-1E6C-48DB-83A4-8E420C5A8B62}"/>
              </a:ext>
            </a:extLst>
          </p:cNvPr>
          <p:cNvSpPr/>
          <p:nvPr/>
        </p:nvSpPr>
        <p:spPr>
          <a:xfrm>
            <a:off x="1840871"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Freeform: Shape 124">
            <a:extLst>
              <a:ext uri="{FF2B5EF4-FFF2-40B4-BE49-F238E27FC236}">
                <a16:creationId xmlns:a16="http://schemas.microsoft.com/office/drawing/2014/main" id="{13E85B26-A36B-4C71-9410-C874F0C58C8C}"/>
              </a:ext>
            </a:extLst>
          </p:cNvPr>
          <p:cNvSpPr/>
          <p:nvPr/>
        </p:nvSpPr>
        <p:spPr>
          <a:xfrm>
            <a:off x="1960348"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Freeform: Shape 125">
            <a:extLst>
              <a:ext uri="{FF2B5EF4-FFF2-40B4-BE49-F238E27FC236}">
                <a16:creationId xmlns:a16="http://schemas.microsoft.com/office/drawing/2014/main" id="{9711524D-7B3C-46DB-9D51-B72269D18B30}"/>
              </a:ext>
            </a:extLst>
          </p:cNvPr>
          <p:cNvSpPr/>
          <p:nvPr/>
        </p:nvSpPr>
        <p:spPr>
          <a:xfrm>
            <a:off x="2087837" y="104906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Freeform: Shape 126">
            <a:extLst>
              <a:ext uri="{FF2B5EF4-FFF2-40B4-BE49-F238E27FC236}">
                <a16:creationId xmlns:a16="http://schemas.microsoft.com/office/drawing/2014/main" id="{C56BFE07-107D-465D-A64F-1572458A363D}"/>
              </a:ext>
            </a:extLst>
          </p:cNvPr>
          <p:cNvSpPr/>
          <p:nvPr/>
        </p:nvSpPr>
        <p:spPr>
          <a:xfrm>
            <a:off x="2207366"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Freeform: Shape 127">
            <a:extLst>
              <a:ext uri="{FF2B5EF4-FFF2-40B4-BE49-F238E27FC236}">
                <a16:creationId xmlns:a16="http://schemas.microsoft.com/office/drawing/2014/main" id="{44178EB0-7D40-498E-90C0-012654F995C9}"/>
              </a:ext>
            </a:extLst>
          </p:cNvPr>
          <p:cNvSpPr/>
          <p:nvPr/>
        </p:nvSpPr>
        <p:spPr>
          <a:xfrm>
            <a:off x="2351953"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9" name="Freeform: Shape 128">
            <a:extLst>
              <a:ext uri="{FF2B5EF4-FFF2-40B4-BE49-F238E27FC236}">
                <a16:creationId xmlns:a16="http://schemas.microsoft.com/office/drawing/2014/main" id="{A3C3E4EF-C7F0-45BD-A794-440029FC43D4}"/>
              </a:ext>
            </a:extLst>
          </p:cNvPr>
          <p:cNvSpPr/>
          <p:nvPr/>
        </p:nvSpPr>
        <p:spPr>
          <a:xfrm>
            <a:off x="2485114" y="10863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Freeform: Shape 129">
            <a:extLst>
              <a:ext uri="{FF2B5EF4-FFF2-40B4-BE49-F238E27FC236}">
                <a16:creationId xmlns:a16="http://schemas.microsoft.com/office/drawing/2014/main" id="{C4F290DE-F484-4FA6-8EE8-9829AE0C3087}"/>
              </a:ext>
            </a:extLst>
          </p:cNvPr>
          <p:cNvSpPr/>
          <p:nvPr/>
        </p:nvSpPr>
        <p:spPr>
          <a:xfrm>
            <a:off x="2618275" y="1108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Freeform: Shape 130">
            <a:extLst>
              <a:ext uri="{FF2B5EF4-FFF2-40B4-BE49-F238E27FC236}">
                <a16:creationId xmlns:a16="http://schemas.microsoft.com/office/drawing/2014/main" id="{0314BBD4-4F11-4819-A0E1-CC3F4A54FCDC}"/>
              </a:ext>
            </a:extLst>
          </p:cNvPr>
          <p:cNvSpPr/>
          <p:nvPr/>
        </p:nvSpPr>
        <p:spPr>
          <a:xfrm>
            <a:off x="2746726" y="110117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Freeform: Shape 131">
            <a:extLst>
              <a:ext uri="{FF2B5EF4-FFF2-40B4-BE49-F238E27FC236}">
                <a16:creationId xmlns:a16="http://schemas.microsoft.com/office/drawing/2014/main" id="{84856585-3408-4674-9EDB-D52710251E02}"/>
              </a:ext>
            </a:extLst>
          </p:cNvPr>
          <p:cNvSpPr/>
          <p:nvPr/>
        </p:nvSpPr>
        <p:spPr>
          <a:xfrm>
            <a:off x="2859256" y="11199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Freeform: Shape 132">
            <a:extLst>
              <a:ext uri="{FF2B5EF4-FFF2-40B4-BE49-F238E27FC236}">
                <a16:creationId xmlns:a16="http://schemas.microsoft.com/office/drawing/2014/main" id="{02D3B344-E629-46F1-B6C6-DAE7903DB9F4}"/>
              </a:ext>
            </a:extLst>
          </p:cNvPr>
          <p:cNvSpPr/>
          <p:nvPr/>
        </p:nvSpPr>
        <p:spPr>
          <a:xfrm>
            <a:off x="2992060" y="11072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Shape 133">
            <a:extLst>
              <a:ext uri="{FF2B5EF4-FFF2-40B4-BE49-F238E27FC236}">
                <a16:creationId xmlns:a16="http://schemas.microsoft.com/office/drawing/2014/main" id="{85A7B7A2-A2D5-4B43-A2D7-175B67B61260}"/>
              </a:ext>
            </a:extLst>
          </p:cNvPr>
          <p:cNvSpPr/>
          <p:nvPr/>
        </p:nvSpPr>
        <p:spPr>
          <a:xfrm>
            <a:off x="3138109" y="110133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Freeform: Shape 134">
            <a:extLst>
              <a:ext uri="{FF2B5EF4-FFF2-40B4-BE49-F238E27FC236}">
                <a16:creationId xmlns:a16="http://schemas.microsoft.com/office/drawing/2014/main" id="{2B62B8C7-4192-4FD9-96C1-BC8E2036D91E}"/>
              </a:ext>
            </a:extLst>
          </p:cNvPr>
          <p:cNvSpPr/>
          <p:nvPr/>
        </p:nvSpPr>
        <p:spPr>
          <a:xfrm>
            <a:off x="3253110" y="109626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Shape 135">
            <a:extLst>
              <a:ext uri="{FF2B5EF4-FFF2-40B4-BE49-F238E27FC236}">
                <a16:creationId xmlns:a16="http://schemas.microsoft.com/office/drawing/2014/main" id="{529BB8EE-FC90-46A7-BE00-8E5227D86108}"/>
              </a:ext>
            </a:extLst>
          </p:cNvPr>
          <p:cNvSpPr/>
          <p:nvPr/>
        </p:nvSpPr>
        <p:spPr>
          <a:xfrm>
            <a:off x="3373277" y="107748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Freeform: Shape 136">
            <a:extLst>
              <a:ext uri="{FF2B5EF4-FFF2-40B4-BE49-F238E27FC236}">
                <a16:creationId xmlns:a16="http://schemas.microsoft.com/office/drawing/2014/main" id="{B4EAC8B1-21C5-4948-981F-9C4C856FD7B0}"/>
              </a:ext>
            </a:extLst>
          </p:cNvPr>
          <p:cNvSpPr/>
          <p:nvPr/>
        </p:nvSpPr>
        <p:spPr>
          <a:xfrm>
            <a:off x="3492754" y="10638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Shape 137">
            <a:extLst>
              <a:ext uri="{FF2B5EF4-FFF2-40B4-BE49-F238E27FC236}">
                <a16:creationId xmlns:a16="http://schemas.microsoft.com/office/drawing/2014/main" id="{A349F344-BBC1-4FB5-9E4E-FEA327AE87D6}"/>
              </a:ext>
            </a:extLst>
          </p:cNvPr>
          <p:cNvSpPr/>
          <p:nvPr/>
        </p:nvSpPr>
        <p:spPr>
          <a:xfrm>
            <a:off x="3620243" y="105403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Freeform: Shape 138">
            <a:extLst>
              <a:ext uri="{FF2B5EF4-FFF2-40B4-BE49-F238E27FC236}">
                <a16:creationId xmlns:a16="http://schemas.microsoft.com/office/drawing/2014/main" id="{E3D3427D-1F78-49A7-9DAA-99E2F99B0CF4}"/>
              </a:ext>
            </a:extLst>
          </p:cNvPr>
          <p:cNvSpPr/>
          <p:nvPr/>
        </p:nvSpPr>
        <p:spPr>
          <a:xfrm>
            <a:off x="4630285" y="44116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Freeform: Shape 139">
            <a:extLst>
              <a:ext uri="{FF2B5EF4-FFF2-40B4-BE49-F238E27FC236}">
                <a16:creationId xmlns:a16="http://schemas.microsoft.com/office/drawing/2014/main" id="{5914A757-7BAD-4418-9E8C-76190948F306}"/>
              </a:ext>
            </a:extLst>
          </p:cNvPr>
          <p:cNvSpPr/>
          <p:nvPr/>
        </p:nvSpPr>
        <p:spPr>
          <a:xfrm>
            <a:off x="4757774" y="440183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Freeform: Shape 140">
            <a:extLst>
              <a:ext uri="{FF2B5EF4-FFF2-40B4-BE49-F238E27FC236}">
                <a16:creationId xmlns:a16="http://schemas.microsoft.com/office/drawing/2014/main" id="{FE196EB3-349C-4BBD-A7AA-F2A4A669DE82}"/>
              </a:ext>
            </a:extLst>
          </p:cNvPr>
          <p:cNvSpPr/>
          <p:nvPr/>
        </p:nvSpPr>
        <p:spPr>
          <a:xfrm>
            <a:off x="4877303" y="44116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Freeform: Shape 141">
            <a:extLst>
              <a:ext uri="{FF2B5EF4-FFF2-40B4-BE49-F238E27FC236}">
                <a16:creationId xmlns:a16="http://schemas.microsoft.com/office/drawing/2014/main" id="{4E686C93-2148-440F-99DA-0A47342ECDEB}"/>
              </a:ext>
            </a:extLst>
          </p:cNvPr>
          <p:cNvSpPr/>
          <p:nvPr/>
        </p:nvSpPr>
        <p:spPr>
          <a:xfrm>
            <a:off x="5021890" y="441427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Freeform: Shape 142">
            <a:extLst>
              <a:ext uri="{FF2B5EF4-FFF2-40B4-BE49-F238E27FC236}">
                <a16:creationId xmlns:a16="http://schemas.microsoft.com/office/drawing/2014/main" id="{0CE927B6-15B9-40DE-B301-AA7609E75918}"/>
              </a:ext>
            </a:extLst>
          </p:cNvPr>
          <p:cNvSpPr/>
          <p:nvPr/>
        </p:nvSpPr>
        <p:spPr>
          <a:xfrm>
            <a:off x="5155051" y="44280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Freeform: Shape 143">
            <a:extLst>
              <a:ext uri="{FF2B5EF4-FFF2-40B4-BE49-F238E27FC236}">
                <a16:creationId xmlns:a16="http://schemas.microsoft.com/office/drawing/2014/main" id="{EA1CED80-90BC-48F5-A4AE-BC5BB713463F}"/>
              </a:ext>
            </a:extLst>
          </p:cNvPr>
          <p:cNvSpPr/>
          <p:nvPr/>
        </p:nvSpPr>
        <p:spPr>
          <a:xfrm>
            <a:off x="5288212" y="445027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Freeform: Shape 144">
            <a:extLst>
              <a:ext uri="{FF2B5EF4-FFF2-40B4-BE49-F238E27FC236}">
                <a16:creationId xmlns:a16="http://schemas.microsoft.com/office/drawing/2014/main" id="{4208F75A-5EF5-4BBE-9FC0-5EB462FCA83F}"/>
              </a:ext>
            </a:extLst>
          </p:cNvPr>
          <p:cNvSpPr/>
          <p:nvPr/>
        </p:nvSpPr>
        <p:spPr>
          <a:xfrm>
            <a:off x="5416663" y="444293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6" name="Freeform: Shape 145">
            <a:extLst>
              <a:ext uri="{FF2B5EF4-FFF2-40B4-BE49-F238E27FC236}">
                <a16:creationId xmlns:a16="http://schemas.microsoft.com/office/drawing/2014/main" id="{5C5AE1D5-1CEA-4334-871C-A8F1C11CEDFF}"/>
              </a:ext>
            </a:extLst>
          </p:cNvPr>
          <p:cNvSpPr/>
          <p:nvPr/>
        </p:nvSpPr>
        <p:spPr>
          <a:xfrm>
            <a:off x="5521546" y="440930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Freeform: Shape 146">
            <a:extLst>
              <a:ext uri="{FF2B5EF4-FFF2-40B4-BE49-F238E27FC236}">
                <a16:creationId xmlns:a16="http://schemas.microsoft.com/office/drawing/2014/main" id="{11D4232D-4DD1-493C-AC95-E8AEFDFEDEFC}"/>
              </a:ext>
            </a:extLst>
          </p:cNvPr>
          <p:cNvSpPr/>
          <p:nvPr/>
        </p:nvSpPr>
        <p:spPr>
          <a:xfrm>
            <a:off x="5654707" y="442310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Shape 147">
            <a:extLst>
              <a:ext uri="{FF2B5EF4-FFF2-40B4-BE49-F238E27FC236}">
                <a16:creationId xmlns:a16="http://schemas.microsoft.com/office/drawing/2014/main" id="{39BFF593-DFB0-4E90-9625-DC5F5EC0D320}"/>
              </a:ext>
            </a:extLst>
          </p:cNvPr>
          <p:cNvSpPr/>
          <p:nvPr/>
        </p:nvSpPr>
        <p:spPr>
          <a:xfrm>
            <a:off x="5787868" y="444530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Freeform: Shape 148">
            <a:extLst>
              <a:ext uri="{FF2B5EF4-FFF2-40B4-BE49-F238E27FC236}">
                <a16:creationId xmlns:a16="http://schemas.microsoft.com/office/drawing/2014/main" id="{74FFD750-1118-4359-A5F9-E5AE041DCCB6}"/>
              </a:ext>
            </a:extLst>
          </p:cNvPr>
          <p:cNvSpPr/>
          <p:nvPr/>
        </p:nvSpPr>
        <p:spPr>
          <a:xfrm>
            <a:off x="5916319" y="443796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0" name="Freeform: Shape 149">
            <a:extLst>
              <a:ext uri="{FF2B5EF4-FFF2-40B4-BE49-F238E27FC236}">
                <a16:creationId xmlns:a16="http://schemas.microsoft.com/office/drawing/2014/main" id="{D914372A-F64B-4527-A471-364F5EAF0670}"/>
              </a:ext>
            </a:extLst>
          </p:cNvPr>
          <p:cNvSpPr/>
          <p:nvPr/>
        </p:nvSpPr>
        <p:spPr>
          <a:xfrm>
            <a:off x="6028849" y="44758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Freeform: Shape 150">
            <a:extLst>
              <a:ext uri="{FF2B5EF4-FFF2-40B4-BE49-F238E27FC236}">
                <a16:creationId xmlns:a16="http://schemas.microsoft.com/office/drawing/2014/main" id="{C6A4A0B8-5C0E-4631-B569-3AE5DD7D521A}"/>
              </a:ext>
            </a:extLst>
          </p:cNvPr>
          <p:cNvSpPr/>
          <p:nvPr/>
        </p:nvSpPr>
        <p:spPr>
          <a:xfrm>
            <a:off x="6161653" y="44758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2" name="Freeform: Shape 151">
            <a:extLst>
              <a:ext uri="{FF2B5EF4-FFF2-40B4-BE49-F238E27FC236}">
                <a16:creationId xmlns:a16="http://schemas.microsoft.com/office/drawing/2014/main" id="{2A1D5535-2B62-4681-B6E9-8A0564BDFF21}"/>
              </a:ext>
            </a:extLst>
          </p:cNvPr>
          <p:cNvSpPr/>
          <p:nvPr/>
        </p:nvSpPr>
        <p:spPr>
          <a:xfrm>
            <a:off x="6307702" y="445717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Shape 152">
            <a:extLst>
              <a:ext uri="{FF2B5EF4-FFF2-40B4-BE49-F238E27FC236}">
                <a16:creationId xmlns:a16="http://schemas.microsoft.com/office/drawing/2014/main" id="{A2A4A2B4-5261-43C8-B253-822308D15AA4}"/>
              </a:ext>
            </a:extLst>
          </p:cNvPr>
          <p:cNvSpPr/>
          <p:nvPr/>
        </p:nvSpPr>
        <p:spPr>
          <a:xfrm>
            <a:off x="6422703" y="443305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Freeform: Shape 153">
            <a:extLst>
              <a:ext uri="{FF2B5EF4-FFF2-40B4-BE49-F238E27FC236}">
                <a16:creationId xmlns:a16="http://schemas.microsoft.com/office/drawing/2014/main" id="{868B2BFF-48D3-486D-8330-F5734E97D5CE}"/>
              </a:ext>
            </a:extLst>
          </p:cNvPr>
          <p:cNvSpPr/>
          <p:nvPr/>
        </p:nvSpPr>
        <p:spPr>
          <a:xfrm>
            <a:off x="6542870" y="441427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Freeform: Shape 154">
            <a:extLst>
              <a:ext uri="{FF2B5EF4-FFF2-40B4-BE49-F238E27FC236}">
                <a16:creationId xmlns:a16="http://schemas.microsoft.com/office/drawing/2014/main" id="{846800D0-9AB9-4F72-A840-176F61777D2A}"/>
              </a:ext>
            </a:extLst>
          </p:cNvPr>
          <p:cNvSpPr/>
          <p:nvPr/>
        </p:nvSpPr>
        <p:spPr>
          <a:xfrm>
            <a:off x="4296910" y="440210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Shape 155">
            <a:extLst>
              <a:ext uri="{FF2B5EF4-FFF2-40B4-BE49-F238E27FC236}">
                <a16:creationId xmlns:a16="http://schemas.microsoft.com/office/drawing/2014/main" id="{93C060CC-F51F-495D-9E5D-5813940D27AA}"/>
              </a:ext>
            </a:extLst>
          </p:cNvPr>
          <p:cNvSpPr/>
          <p:nvPr/>
        </p:nvSpPr>
        <p:spPr>
          <a:xfrm>
            <a:off x="4424399" y="439231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Freeform: Shape 156">
            <a:extLst>
              <a:ext uri="{FF2B5EF4-FFF2-40B4-BE49-F238E27FC236}">
                <a16:creationId xmlns:a16="http://schemas.microsoft.com/office/drawing/2014/main" id="{88103647-35BD-4CBA-AAC8-984581ED6E4F}"/>
              </a:ext>
            </a:extLst>
          </p:cNvPr>
          <p:cNvSpPr/>
          <p:nvPr/>
        </p:nvSpPr>
        <p:spPr>
          <a:xfrm>
            <a:off x="4525510" y="44497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Freeform: Shape 157">
            <a:extLst>
              <a:ext uri="{FF2B5EF4-FFF2-40B4-BE49-F238E27FC236}">
                <a16:creationId xmlns:a16="http://schemas.microsoft.com/office/drawing/2014/main" id="{67112EF0-F251-4DDA-80D3-9015230B0B10}"/>
              </a:ext>
            </a:extLst>
          </p:cNvPr>
          <p:cNvSpPr/>
          <p:nvPr/>
        </p:nvSpPr>
        <p:spPr>
          <a:xfrm>
            <a:off x="4300160" y="271313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Freeform: Shape 158">
            <a:extLst>
              <a:ext uri="{FF2B5EF4-FFF2-40B4-BE49-F238E27FC236}">
                <a16:creationId xmlns:a16="http://schemas.microsoft.com/office/drawing/2014/main" id="{E578ED77-2356-484C-AAD4-90D42DAC6962}"/>
              </a:ext>
            </a:extLst>
          </p:cNvPr>
          <p:cNvSpPr/>
          <p:nvPr/>
        </p:nvSpPr>
        <p:spPr>
          <a:xfrm>
            <a:off x="4417634" y="272305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Freeform: Shape 159">
            <a:extLst>
              <a:ext uri="{FF2B5EF4-FFF2-40B4-BE49-F238E27FC236}">
                <a16:creationId xmlns:a16="http://schemas.microsoft.com/office/drawing/2014/main" id="{9012061C-D16C-4234-8FB4-5042386616C4}"/>
              </a:ext>
            </a:extLst>
          </p:cNvPr>
          <p:cNvSpPr/>
          <p:nvPr/>
        </p:nvSpPr>
        <p:spPr>
          <a:xfrm>
            <a:off x="4532635" y="269893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Freeform: Shape 160">
            <a:extLst>
              <a:ext uri="{FF2B5EF4-FFF2-40B4-BE49-F238E27FC236}">
                <a16:creationId xmlns:a16="http://schemas.microsoft.com/office/drawing/2014/main" id="{AB6C4DF2-27C8-4E88-AC18-222EA37FF47D}"/>
              </a:ext>
            </a:extLst>
          </p:cNvPr>
          <p:cNvSpPr/>
          <p:nvPr/>
        </p:nvSpPr>
        <p:spPr>
          <a:xfrm>
            <a:off x="4652802" y="268015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Freeform: Shape 161">
            <a:extLst>
              <a:ext uri="{FF2B5EF4-FFF2-40B4-BE49-F238E27FC236}">
                <a16:creationId xmlns:a16="http://schemas.microsoft.com/office/drawing/2014/main" id="{165220A8-CDBE-4F30-8889-7D343EF7C785}"/>
              </a:ext>
            </a:extLst>
          </p:cNvPr>
          <p:cNvSpPr/>
          <p:nvPr/>
        </p:nvSpPr>
        <p:spPr>
          <a:xfrm>
            <a:off x="4772279" y="266649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Freeform: Shape 162">
            <a:extLst>
              <a:ext uri="{FF2B5EF4-FFF2-40B4-BE49-F238E27FC236}">
                <a16:creationId xmlns:a16="http://schemas.microsoft.com/office/drawing/2014/main" id="{78953D73-A0ED-409F-A285-00FFA00C80A7}"/>
              </a:ext>
            </a:extLst>
          </p:cNvPr>
          <p:cNvSpPr/>
          <p:nvPr/>
        </p:nvSpPr>
        <p:spPr>
          <a:xfrm>
            <a:off x="4899768" y="265670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Freeform: Shape 163">
            <a:extLst>
              <a:ext uri="{FF2B5EF4-FFF2-40B4-BE49-F238E27FC236}">
                <a16:creationId xmlns:a16="http://schemas.microsoft.com/office/drawing/2014/main" id="{0230D2E2-1BC6-4DA5-AEBA-BEC06837576D}"/>
              </a:ext>
            </a:extLst>
          </p:cNvPr>
          <p:cNvSpPr/>
          <p:nvPr/>
        </p:nvSpPr>
        <p:spPr>
          <a:xfrm>
            <a:off x="5019297" y="266649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Freeform: Shape 164">
            <a:extLst>
              <a:ext uri="{FF2B5EF4-FFF2-40B4-BE49-F238E27FC236}">
                <a16:creationId xmlns:a16="http://schemas.microsoft.com/office/drawing/2014/main" id="{2DB52609-76A9-48FF-945B-E2D52DB3FC44}"/>
              </a:ext>
            </a:extLst>
          </p:cNvPr>
          <p:cNvSpPr/>
          <p:nvPr/>
        </p:nvSpPr>
        <p:spPr>
          <a:xfrm>
            <a:off x="5163884" y="268015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Freeform: Shape 165">
            <a:extLst>
              <a:ext uri="{FF2B5EF4-FFF2-40B4-BE49-F238E27FC236}">
                <a16:creationId xmlns:a16="http://schemas.microsoft.com/office/drawing/2014/main" id="{66013D8E-14EA-4570-A62D-ECB552AABEE4}"/>
              </a:ext>
            </a:extLst>
          </p:cNvPr>
          <p:cNvSpPr/>
          <p:nvPr/>
        </p:nvSpPr>
        <p:spPr>
          <a:xfrm>
            <a:off x="5297045" y="269395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7" name="Freeform: Shape 166">
            <a:extLst>
              <a:ext uri="{FF2B5EF4-FFF2-40B4-BE49-F238E27FC236}">
                <a16:creationId xmlns:a16="http://schemas.microsoft.com/office/drawing/2014/main" id="{786B352E-60BA-4062-A207-3B8385D43E1A}"/>
              </a:ext>
            </a:extLst>
          </p:cNvPr>
          <p:cNvSpPr/>
          <p:nvPr/>
        </p:nvSpPr>
        <p:spPr>
          <a:xfrm>
            <a:off x="9610746" y="41683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8" name="Freeform: Shape 167">
            <a:extLst>
              <a:ext uri="{FF2B5EF4-FFF2-40B4-BE49-F238E27FC236}">
                <a16:creationId xmlns:a16="http://schemas.microsoft.com/office/drawing/2014/main" id="{CD814CE6-522B-420C-AC55-4C67DC725299}"/>
              </a:ext>
            </a:extLst>
          </p:cNvPr>
          <p:cNvSpPr/>
          <p:nvPr/>
        </p:nvSpPr>
        <p:spPr>
          <a:xfrm>
            <a:off x="9519776" y="423632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Freeform: Shape 168">
            <a:extLst>
              <a:ext uri="{FF2B5EF4-FFF2-40B4-BE49-F238E27FC236}">
                <a16:creationId xmlns:a16="http://schemas.microsoft.com/office/drawing/2014/main" id="{309A23B9-A2DA-4DF7-8432-C23B5C1FF54E}"/>
              </a:ext>
            </a:extLst>
          </p:cNvPr>
          <p:cNvSpPr/>
          <p:nvPr/>
        </p:nvSpPr>
        <p:spPr>
          <a:xfrm>
            <a:off x="9526778" y="280341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3" name="Picture 172" descr="A picture containing text, sign&#10;&#10;Description automatically generated">
            <a:extLst>
              <a:ext uri="{FF2B5EF4-FFF2-40B4-BE49-F238E27FC236}">
                <a16:creationId xmlns:a16="http://schemas.microsoft.com/office/drawing/2014/main" id="{56FE2AB6-08D9-4F1F-86C6-1CC537902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5886" y="479971"/>
            <a:ext cx="645495" cy="830355"/>
          </a:xfrm>
          <a:prstGeom prst="rect">
            <a:avLst/>
          </a:prstGeom>
        </p:spPr>
      </p:pic>
    </p:spTree>
    <p:extLst>
      <p:ext uri="{BB962C8B-B14F-4D97-AF65-F5344CB8AC3E}">
        <p14:creationId xmlns:p14="http://schemas.microsoft.com/office/powerpoint/2010/main" val="209696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24E50E7-AFE1-46D3-8CF0-F68B23D52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886" y="479971"/>
            <a:ext cx="645495" cy="830355"/>
          </a:xfrm>
          <a:prstGeom prst="rect">
            <a:avLst/>
          </a:prstGeom>
        </p:spPr>
      </p:pic>
      <p:cxnSp>
        <p:nvCxnSpPr>
          <p:cNvPr id="3" name="Straight Connector 2">
            <a:extLst>
              <a:ext uri="{FF2B5EF4-FFF2-40B4-BE49-F238E27FC236}">
                <a16:creationId xmlns:a16="http://schemas.microsoft.com/office/drawing/2014/main" id="{9A785CAE-A9BA-493B-B30C-0946D9B594FA}"/>
              </a:ext>
            </a:extLst>
          </p:cNvPr>
          <p:cNvCxnSpPr>
            <a:cxnSpLocks/>
          </p:cNvCxnSpPr>
          <p:nvPr/>
        </p:nvCxnSpPr>
        <p:spPr>
          <a:xfrm>
            <a:off x="826477" y="5873262"/>
            <a:ext cx="10366131"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7B98DA-F153-42C2-B067-A86391C8AB8D}"/>
              </a:ext>
            </a:extLst>
          </p:cNvPr>
          <p:cNvSpPr txBox="1"/>
          <p:nvPr/>
        </p:nvSpPr>
        <p:spPr>
          <a:xfrm>
            <a:off x="826476" y="5914381"/>
            <a:ext cx="4687356" cy="276999"/>
          </a:xfrm>
          <a:prstGeom prst="rect">
            <a:avLst/>
          </a:prstGeom>
          <a:noFill/>
        </p:spPr>
        <p:txBody>
          <a:bodyPr wrap="square" rtlCol="0">
            <a:spAutoFit/>
          </a:bodyPr>
          <a:lstStyle/>
          <a:p>
            <a:r>
              <a:rPr lang="en-AU" sz="1200" dirty="0">
                <a:solidFill>
                  <a:srgbClr val="898989"/>
                </a:solidFill>
              </a:rPr>
              <a:t>Indigenous Business Expenditure – 2021 Financial Year</a:t>
            </a:r>
          </a:p>
        </p:txBody>
      </p:sp>
      <p:sp>
        <p:nvSpPr>
          <p:cNvPr id="2" name="Slide Number Placeholder 1">
            <a:extLst>
              <a:ext uri="{FF2B5EF4-FFF2-40B4-BE49-F238E27FC236}">
                <a16:creationId xmlns:a16="http://schemas.microsoft.com/office/drawing/2014/main" id="{19167256-6410-4BAA-9C3F-EF71F35808E0}"/>
              </a:ext>
            </a:extLst>
          </p:cNvPr>
          <p:cNvSpPr>
            <a:spLocks noGrp="1"/>
          </p:cNvSpPr>
          <p:nvPr>
            <p:ph type="sldNum" sz="quarter" idx="12"/>
          </p:nvPr>
        </p:nvSpPr>
        <p:spPr>
          <a:xfrm>
            <a:off x="8449408" y="5857033"/>
            <a:ext cx="2743200" cy="365125"/>
          </a:xfrm>
        </p:spPr>
        <p:txBody>
          <a:bodyPr/>
          <a:lstStyle/>
          <a:p>
            <a:fld id="{DFC49477-C02D-47CE-A6DE-9E99E4A11F56}" type="slidenum">
              <a:rPr lang="en-AU" smtClean="0"/>
              <a:t>3</a:t>
            </a:fld>
            <a:endParaRPr lang="en-AU" dirty="0"/>
          </a:p>
        </p:txBody>
      </p:sp>
      <p:sp>
        <p:nvSpPr>
          <p:cNvPr id="6" name="TextBox 5">
            <a:extLst>
              <a:ext uri="{FF2B5EF4-FFF2-40B4-BE49-F238E27FC236}">
                <a16:creationId xmlns:a16="http://schemas.microsoft.com/office/drawing/2014/main" id="{88CDD7B1-4531-46BD-A66B-84FC087D5718}"/>
              </a:ext>
            </a:extLst>
          </p:cNvPr>
          <p:cNvSpPr txBox="1"/>
          <p:nvPr/>
        </p:nvSpPr>
        <p:spPr>
          <a:xfrm>
            <a:off x="3344141" y="2233840"/>
            <a:ext cx="2200275" cy="1585049"/>
          </a:xfrm>
          <a:prstGeom prst="rect">
            <a:avLst/>
          </a:prstGeom>
          <a:noFill/>
        </p:spPr>
        <p:txBody>
          <a:bodyPr wrap="square">
            <a:spAutoFit/>
          </a:bodyPr>
          <a:lstStyle/>
          <a:p>
            <a:pPr algn="ctr">
              <a:spcAft>
                <a:spcPts val="1200"/>
              </a:spcAft>
            </a:pPr>
            <a:r>
              <a:rPr lang="en-AU" sz="1200" dirty="0"/>
              <a:t>Council </a:t>
            </a:r>
            <a:r>
              <a:rPr lang="en-AU" sz="1000" dirty="0"/>
              <a:t>has an annual expenditure target for Procurement Expenditure with Local Indigenous Businesses. </a:t>
            </a:r>
          </a:p>
          <a:p>
            <a:pPr algn="ctr">
              <a:spcAft>
                <a:spcPts val="600"/>
              </a:spcAft>
            </a:pPr>
            <a:r>
              <a:rPr lang="en-AU" sz="1000" dirty="0"/>
              <a:t>This target increases each calendar year to support local Indigenous businesses to build operation capacity.</a:t>
            </a:r>
          </a:p>
          <a:p>
            <a:pPr algn="ctr"/>
            <a:r>
              <a:rPr lang="en-AU" sz="1000" dirty="0"/>
              <a:t>The expenditure targets commenced January 2020.</a:t>
            </a:r>
          </a:p>
        </p:txBody>
      </p:sp>
      <p:sp>
        <p:nvSpPr>
          <p:cNvPr id="7" name="Rectangle 6">
            <a:extLst>
              <a:ext uri="{FF2B5EF4-FFF2-40B4-BE49-F238E27FC236}">
                <a16:creationId xmlns:a16="http://schemas.microsoft.com/office/drawing/2014/main" id="{2E890254-84D9-4344-AB58-50E791F12F67}"/>
              </a:ext>
            </a:extLst>
          </p:cNvPr>
          <p:cNvSpPr/>
          <p:nvPr/>
        </p:nvSpPr>
        <p:spPr>
          <a:xfrm>
            <a:off x="752501" y="1500404"/>
            <a:ext cx="2276449" cy="2416752"/>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spcAft>
                <a:spcPts val="1200"/>
              </a:spcAft>
            </a:pPr>
            <a:r>
              <a:rPr lang="en-AU" sz="1200" b="1" dirty="0">
                <a:solidFill>
                  <a:schemeClr val="bg1"/>
                </a:solidFill>
                <a:latin typeface="Arial Black" panose="020B0A04020102020204" pitchFamily="34" charset="0"/>
              </a:rPr>
              <a:t>Procurement Targets</a:t>
            </a:r>
          </a:p>
          <a:p>
            <a:pPr marL="361950">
              <a:spcAft>
                <a:spcPts val="600"/>
              </a:spcAft>
            </a:pPr>
            <a:r>
              <a:rPr lang="en-AU" sz="1200" dirty="0">
                <a:solidFill>
                  <a:schemeClr val="bg1"/>
                </a:solidFill>
              </a:rPr>
              <a:t>0.6% - Jan-Dec 2020</a:t>
            </a:r>
          </a:p>
          <a:p>
            <a:pPr marL="361950">
              <a:spcAft>
                <a:spcPts val="600"/>
              </a:spcAft>
            </a:pPr>
            <a:r>
              <a:rPr lang="en-AU" sz="1200" dirty="0">
                <a:solidFill>
                  <a:schemeClr val="bg1"/>
                </a:solidFill>
              </a:rPr>
              <a:t>1.2% - Jan-Dec 2021</a:t>
            </a:r>
          </a:p>
          <a:p>
            <a:pPr marL="361950">
              <a:spcAft>
                <a:spcPts val="600"/>
              </a:spcAft>
            </a:pPr>
            <a:r>
              <a:rPr lang="en-AU" sz="1200" dirty="0">
                <a:solidFill>
                  <a:schemeClr val="bg1"/>
                </a:solidFill>
              </a:rPr>
              <a:t>1.8% - Jan-Dec 2022</a:t>
            </a:r>
          </a:p>
          <a:p>
            <a:pPr marL="361950">
              <a:spcAft>
                <a:spcPts val="600"/>
              </a:spcAft>
            </a:pPr>
            <a:r>
              <a:rPr lang="en-AU" sz="1200" dirty="0">
                <a:solidFill>
                  <a:schemeClr val="bg1"/>
                </a:solidFill>
              </a:rPr>
              <a:t>2.4% - Jan-Dec 2023</a:t>
            </a:r>
          </a:p>
          <a:p>
            <a:pPr marL="361950">
              <a:spcAft>
                <a:spcPts val="600"/>
              </a:spcAft>
            </a:pPr>
            <a:r>
              <a:rPr lang="en-AU" sz="1200" dirty="0">
                <a:solidFill>
                  <a:schemeClr val="bg1"/>
                </a:solidFill>
              </a:rPr>
              <a:t>3.0% - Jan-Dec 2024</a:t>
            </a:r>
          </a:p>
          <a:p>
            <a:pPr marL="361950">
              <a:spcAft>
                <a:spcPts val="600"/>
              </a:spcAft>
            </a:pPr>
            <a:r>
              <a:rPr lang="en-AU" sz="1200" dirty="0">
                <a:solidFill>
                  <a:schemeClr val="bg1"/>
                </a:solidFill>
              </a:rPr>
              <a:t>4.0% - Jan-Dec 2025</a:t>
            </a:r>
          </a:p>
          <a:p>
            <a:pPr marL="361950"/>
            <a:r>
              <a:rPr lang="en-AU" sz="1200" dirty="0">
                <a:solidFill>
                  <a:schemeClr val="bg1"/>
                </a:solidFill>
              </a:rPr>
              <a:t>5.0% - Jan-Dec 2026</a:t>
            </a:r>
          </a:p>
        </p:txBody>
      </p:sp>
      <p:pic>
        <p:nvPicPr>
          <p:cNvPr id="8" name="Picture 7">
            <a:extLst>
              <a:ext uri="{FF2B5EF4-FFF2-40B4-BE49-F238E27FC236}">
                <a16:creationId xmlns:a16="http://schemas.microsoft.com/office/drawing/2014/main" id="{1F47353A-2BA8-42C8-9CAD-F14894398006}"/>
              </a:ext>
            </a:extLst>
          </p:cNvPr>
          <p:cNvPicPr>
            <a:picLocks noChangeAspect="1"/>
          </p:cNvPicPr>
          <p:nvPr/>
        </p:nvPicPr>
        <p:blipFill>
          <a:blip r:embed="rId3"/>
          <a:stretch>
            <a:fillRect/>
          </a:stretch>
        </p:blipFill>
        <p:spPr>
          <a:xfrm>
            <a:off x="4022601" y="1654235"/>
            <a:ext cx="918716" cy="482326"/>
          </a:xfrm>
          <a:prstGeom prst="rect">
            <a:avLst/>
          </a:prstGeom>
        </p:spPr>
      </p:pic>
      <p:sp>
        <p:nvSpPr>
          <p:cNvPr id="10" name="Rectangle 9">
            <a:extLst>
              <a:ext uri="{FF2B5EF4-FFF2-40B4-BE49-F238E27FC236}">
                <a16:creationId xmlns:a16="http://schemas.microsoft.com/office/drawing/2014/main" id="{B6AC34E5-1ECE-4C35-B699-A5B8065B6781}"/>
              </a:ext>
            </a:extLst>
          </p:cNvPr>
          <p:cNvSpPr/>
          <p:nvPr/>
        </p:nvSpPr>
        <p:spPr>
          <a:xfrm>
            <a:off x="752500" y="5059198"/>
            <a:ext cx="10782275" cy="34791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BA078992-E1A2-485E-9F76-C9F35F18CB61}"/>
              </a:ext>
            </a:extLst>
          </p:cNvPr>
          <p:cNvSpPr/>
          <p:nvPr/>
        </p:nvSpPr>
        <p:spPr>
          <a:xfrm>
            <a:off x="752500" y="5517913"/>
            <a:ext cx="10782275" cy="711437"/>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7D214B39-BE52-4800-A1AC-F4064FABB5F8}"/>
              </a:ext>
            </a:extLst>
          </p:cNvPr>
          <p:cNvSpPr/>
          <p:nvPr/>
        </p:nvSpPr>
        <p:spPr>
          <a:xfrm>
            <a:off x="752526" y="4281766"/>
            <a:ext cx="10782275" cy="64954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CB1DA227-33FA-468D-8EF7-6823D8B9DC44}"/>
              </a:ext>
            </a:extLst>
          </p:cNvPr>
          <p:cNvSpPr/>
          <p:nvPr/>
        </p:nvSpPr>
        <p:spPr>
          <a:xfrm>
            <a:off x="2409824" y="4191000"/>
            <a:ext cx="2124914" cy="2121436"/>
          </a:xfrm>
          <a:prstGeom prst="rect">
            <a:avLst/>
          </a:prstGeom>
          <a:solidFill>
            <a:srgbClr val="203864">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20A497F7-8400-4E7C-96BB-2A7439FC0F0F}"/>
              </a:ext>
            </a:extLst>
          </p:cNvPr>
          <p:cNvSpPr/>
          <p:nvPr/>
        </p:nvSpPr>
        <p:spPr>
          <a:xfrm>
            <a:off x="4629150" y="4191000"/>
            <a:ext cx="2200275" cy="2121436"/>
          </a:xfrm>
          <a:prstGeom prst="rect">
            <a:avLst/>
          </a:prstGeom>
          <a:solidFill>
            <a:srgbClr val="203864">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5" name="Table 10">
            <a:extLst>
              <a:ext uri="{FF2B5EF4-FFF2-40B4-BE49-F238E27FC236}">
                <a16:creationId xmlns:a16="http://schemas.microsoft.com/office/drawing/2014/main" id="{9B56C38A-8944-4E0D-BE70-B7DCD81F03CE}"/>
              </a:ext>
            </a:extLst>
          </p:cNvPr>
          <p:cNvGraphicFramePr>
            <a:graphicFrameLocks noGrp="1"/>
          </p:cNvGraphicFramePr>
          <p:nvPr>
            <p:extLst>
              <p:ext uri="{D42A27DB-BD31-4B8C-83A1-F6EECF244321}">
                <p14:modId xmlns:p14="http://schemas.microsoft.com/office/powerpoint/2010/main" val="2169374125"/>
              </p:ext>
            </p:extLst>
          </p:nvPr>
        </p:nvGraphicFramePr>
        <p:xfrm>
          <a:off x="752501" y="4303690"/>
          <a:ext cx="11087073" cy="1979576"/>
        </p:xfrm>
        <a:graphic>
          <a:graphicData uri="http://schemas.openxmlformats.org/drawingml/2006/table">
            <a:tbl>
              <a:tblPr firstRow="1" bandRow="1">
                <a:tableStyleId>{5C22544A-7EE6-4342-B048-85BDC9FD1C3A}</a:tableStyleId>
              </a:tblPr>
              <a:tblGrid>
                <a:gridCol w="1618080">
                  <a:extLst>
                    <a:ext uri="{9D8B030D-6E8A-4147-A177-3AD203B41FA5}">
                      <a16:colId xmlns:a16="http://schemas.microsoft.com/office/drawing/2014/main" val="263211755"/>
                    </a:ext>
                  </a:extLst>
                </a:gridCol>
                <a:gridCol w="1069777">
                  <a:extLst>
                    <a:ext uri="{9D8B030D-6E8A-4147-A177-3AD203B41FA5}">
                      <a16:colId xmlns:a16="http://schemas.microsoft.com/office/drawing/2014/main" val="3986139759"/>
                    </a:ext>
                  </a:extLst>
                </a:gridCol>
                <a:gridCol w="1069777">
                  <a:extLst>
                    <a:ext uri="{9D8B030D-6E8A-4147-A177-3AD203B41FA5}">
                      <a16:colId xmlns:a16="http://schemas.microsoft.com/office/drawing/2014/main" val="3716771138"/>
                    </a:ext>
                  </a:extLst>
                </a:gridCol>
                <a:gridCol w="211699">
                  <a:extLst>
                    <a:ext uri="{9D8B030D-6E8A-4147-A177-3AD203B41FA5}">
                      <a16:colId xmlns:a16="http://schemas.microsoft.com/office/drawing/2014/main" val="1595657490"/>
                    </a:ext>
                  </a:extLst>
                </a:gridCol>
                <a:gridCol w="1092141">
                  <a:extLst>
                    <a:ext uri="{9D8B030D-6E8A-4147-A177-3AD203B41FA5}">
                      <a16:colId xmlns:a16="http://schemas.microsoft.com/office/drawing/2014/main" val="792193493"/>
                    </a:ext>
                  </a:extLst>
                </a:gridCol>
                <a:gridCol w="1092141">
                  <a:extLst>
                    <a:ext uri="{9D8B030D-6E8A-4147-A177-3AD203B41FA5}">
                      <a16:colId xmlns:a16="http://schemas.microsoft.com/office/drawing/2014/main" val="3523460461"/>
                    </a:ext>
                  </a:extLst>
                </a:gridCol>
                <a:gridCol w="1780684">
                  <a:extLst>
                    <a:ext uri="{9D8B030D-6E8A-4147-A177-3AD203B41FA5}">
                      <a16:colId xmlns:a16="http://schemas.microsoft.com/office/drawing/2014/main" val="18380553"/>
                    </a:ext>
                  </a:extLst>
                </a:gridCol>
                <a:gridCol w="3152774">
                  <a:extLst>
                    <a:ext uri="{9D8B030D-6E8A-4147-A177-3AD203B41FA5}">
                      <a16:colId xmlns:a16="http://schemas.microsoft.com/office/drawing/2014/main" val="952101344"/>
                    </a:ext>
                  </a:extLst>
                </a:gridCol>
              </a:tblGrid>
              <a:tr h="0">
                <a:tc rowSpan="2">
                  <a:txBody>
                    <a:bodyPr/>
                    <a:lstStyle/>
                    <a:p>
                      <a:r>
                        <a:rPr lang="en-AU" sz="1300" b="1" dirty="0">
                          <a:solidFill>
                            <a:schemeClr val="bg1"/>
                          </a:solidFill>
                        </a:rPr>
                        <a:t>Period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AU" sz="1300" b="1" dirty="0">
                          <a:solidFill>
                            <a:schemeClr val="bg1"/>
                          </a:solidFill>
                        </a:rPr>
                        <a:t>Target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AU" dirty="0"/>
                        <a:t>Target</a:t>
                      </a:r>
                    </a:p>
                  </a:txBody>
                  <a:tcPr/>
                </a:tc>
                <a:tc>
                  <a:txBody>
                    <a:bodyPr/>
                    <a:lstStyle/>
                    <a:p>
                      <a:pPr algn="ctr"/>
                      <a:endParaRPr lang="en-AU" sz="1300"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AU" sz="1300" b="1" dirty="0">
                          <a:solidFill>
                            <a:schemeClr val="bg1"/>
                          </a:solidFill>
                        </a:rPr>
                        <a:t>Actual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AU" dirty="0"/>
                    </a:p>
                  </a:txBody>
                  <a:tcPr/>
                </a:tc>
                <a:tc>
                  <a:txBody>
                    <a:bodyPr/>
                    <a:lstStyle/>
                    <a:p>
                      <a:endParaRPr lang="en-AU"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AU"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7982847"/>
                  </a:ext>
                </a:extLst>
              </a:tr>
              <a:tr h="0">
                <a:tc vMerge="1">
                  <a:txBody>
                    <a:bodyPr/>
                    <a:lstStyle/>
                    <a:p>
                      <a:endParaRPr lang="en-AU" sz="1200" dirty="0"/>
                    </a:p>
                  </a:txBody>
                  <a:tcPr/>
                </a:tc>
                <a:tc>
                  <a:txBody>
                    <a:bodyPr/>
                    <a:lstStyle/>
                    <a:p>
                      <a:pPr algn="ctr"/>
                      <a:r>
                        <a:rPr lang="en-AU" sz="1300" b="1" dirty="0">
                          <a:solidFill>
                            <a:schemeClr val="bg1"/>
                          </a:solidFill>
                        </a:rPr>
                        <a:t>%</a:t>
                      </a: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AU" sz="1300" b="1" dirty="0">
                          <a:solidFill>
                            <a:schemeClr val="bg1"/>
                          </a:solidFill>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AU" sz="1300"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AU" sz="1300" b="1" dirty="0">
                          <a:solidFill>
                            <a:schemeClr val="bg1"/>
                          </a:solidFill>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AU" sz="1300" b="1" dirty="0">
                          <a:solidFill>
                            <a:schemeClr val="bg1"/>
                          </a:solidFill>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AU"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AU"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8090457"/>
                  </a:ext>
                </a:extLst>
              </a:tr>
              <a:tr h="0">
                <a:tc>
                  <a:txBody>
                    <a:bodyPr/>
                    <a:lstStyle/>
                    <a:p>
                      <a:endParaRPr lang="en-AU" sz="1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AU" sz="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AU" sz="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AU" sz="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AU" sz="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AU" sz="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AU" sz="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AU" sz="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3837811"/>
                  </a:ext>
                </a:extLst>
              </a:tr>
              <a:tr h="464524">
                <a:tc>
                  <a:txBody>
                    <a:bodyPr/>
                    <a:lstStyle/>
                    <a:p>
                      <a:pPr algn="l"/>
                      <a:r>
                        <a:rPr lang="en-AU" sz="1200" b="1" dirty="0">
                          <a:solidFill>
                            <a:schemeClr val="bg1"/>
                          </a:solidFill>
                        </a:rPr>
                        <a:t>Jan-Dec 2020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200" dirty="0">
                          <a:solidFill>
                            <a:schemeClr val="bg1"/>
                          </a:solidFill>
                        </a:rPr>
                        <a:t>0.6%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200" dirty="0">
                          <a:solidFill>
                            <a:schemeClr val="bg1"/>
                          </a:solidFill>
                        </a:rPr>
                        <a:t>1.284M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AU" sz="12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200" b="1" dirty="0">
                          <a:solidFill>
                            <a:schemeClr val="bg1"/>
                          </a:solidFill>
                        </a:rPr>
                        <a:t>0.75%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200" b="1" dirty="0">
                          <a:solidFill>
                            <a:schemeClr val="bg1"/>
                          </a:solidFill>
                        </a:rPr>
                        <a:t>1.603M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80975" indent="0" algn="l"/>
                      <a:r>
                        <a:rPr lang="en-AU" sz="1200" dirty="0">
                          <a:solidFill>
                            <a:schemeClr val="bg1"/>
                          </a:solidFill>
                        </a:rPr>
                        <a:t>Target Achieved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1200" dirty="0">
                          <a:solidFill>
                            <a:schemeClr val="bg1"/>
                          </a:solidFill>
                        </a:rPr>
                        <a:t>Expenditure target exceeded by $319k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3470379"/>
                  </a:ext>
                </a:extLst>
              </a:tr>
              <a:tr h="819092">
                <a:tc>
                  <a:txBody>
                    <a:bodyPr/>
                    <a:lstStyle/>
                    <a:p>
                      <a:pPr algn="l"/>
                      <a:r>
                        <a:rPr lang="en-AU" sz="1200" b="1" dirty="0">
                          <a:solidFill>
                            <a:schemeClr val="bg1"/>
                          </a:solidFill>
                        </a:rPr>
                        <a:t>Jan-Dec 2021 </a:t>
                      </a:r>
                      <a:r>
                        <a:rPr lang="en-AU" sz="800" b="1" dirty="0">
                          <a:solidFill>
                            <a:schemeClr val="bg1"/>
                          </a:solidFill>
                        </a:rPr>
                        <a:t>(June YTD)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200" dirty="0">
                          <a:solidFill>
                            <a:schemeClr val="bg1"/>
                          </a:solidFill>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200" dirty="0">
                          <a:solidFill>
                            <a:schemeClr val="bg1"/>
                          </a:solidFill>
                        </a:rPr>
                        <a:t>1.036M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AU" sz="12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200" b="1" dirty="0">
                          <a:solidFill>
                            <a:schemeClr val="bg1"/>
                          </a:solidFill>
                        </a:rPr>
                        <a:t>1.82%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200" b="1" dirty="0">
                          <a:solidFill>
                            <a:schemeClr val="bg1"/>
                          </a:solidFill>
                        </a:rPr>
                        <a:t>1.569M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85725" indent="95250" algn="l"/>
                      <a:r>
                        <a:rPr lang="en-AU" sz="1200" dirty="0">
                          <a:solidFill>
                            <a:schemeClr val="bg1"/>
                          </a:solidFill>
                        </a:rPr>
                        <a:t>Exceeding YTD Target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600"/>
                        </a:spcAft>
                      </a:pPr>
                      <a:r>
                        <a:rPr lang="en-AU" sz="1200" dirty="0">
                          <a:solidFill>
                            <a:schemeClr val="bg1"/>
                          </a:solidFill>
                        </a:rPr>
                        <a:t>Annual target on track to be achieved</a:t>
                      </a:r>
                    </a:p>
                    <a:p>
                      <a:r>
                        <a:rPr lang="en-AU" sz="1200" dirty="0">
                          <a:solidFill>
                            <a:schemeClr val="bg1"/>
                          </a:solidFill>
                        </a:rPr>
                        <a:t>Target expected to be achieved in Oct’21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5900745"/>
                  </a:ext>
                </a:extLst>
              </a:tr>
            </a:tbl>
          </a:graphicData>
        </a:graphic>
      </p:graphicFrame>
      <p:cxnSp>
        <p:nvCxnSpPr>
          <p:cNvPr id="16" name="Straight Connector 15">
            <a:extLst>
              <a:ext uri="{FF2B5EF4-FFF2-40B4-BE49-F238E27FC236}">
                <a16:creationId xmlns:a16="http://schemas.microsoft.com/office/drawing/2014/main" id="{C59B44C8-DD72-415D-A361-10B2D89E9C08}"/>
              </a:ext>
            </a:extLst>
          </p:cNvPr>
          <p:cNvCxnSpPr>
            <a:cxnSpLocks/>
          </p:cNvCxnSpPr>
          <p:nvPr/>
        </p:nvCxnSpPr>
        <p:spPr>
          <a:xfrm>
            <a:off x="2390775" y="4591050"/>
            <a:ext cx="44437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CA0303D-A56F-46A0-8D71-0830624E9E69}"/>
              </a:ext>
            </a:extLst>
          </p:cNvPr>
          <p:cNvSpPr/>
          <p:nvPr/>
        </p:nvSpPr>
        <p:spPr>
          <a:xfrm>
            <a:off x="6923837" y="5150787"/>
            <a:ext cx="171450" cy="1709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449F9F5E-06E3-4ABC-B17F-7546CC38B4E8}"/>
              </a:ext>
            </a:extLst>
          </p:cNvPr>
          <p:cNvSpPr/>
          <p:nvPr/>
        </p:nvSpPr>
        <p:spPr>
          <a:xfrm>
            <a:off x="6953248" y="5788174"/>
            <a:ext cx="171450" cy="1709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Straight Connector 18">
            <a:extLst>
              <a:ext uri="{FF2B5EF4-FFF2-40B4-BE49-F238E27FC236}">
                <a16:creationId xmlns:a16="http://schemas.microsoft.com/office/drawing/2014/main" id="{BA2B72F6-1749-44BC-83CB-1A3BF1972A3B}"/>
              </a:ext>
            </a:extLst>
          </p:cNvPr>
          <p:cNvCxnSpPr>
            <a:cxnSpLocks/>
          </p:cNvCxnSpPr>
          <p:nvPr/>
        </p:nvCxnSpPr>
        <p:spPr>
          <a:xfrm>
            <a:off x="6096000" y="1435608"/>
            <a:ext cx="0" cy="2559238"/>
          </a:xfrm>
          <a:prstGeom prst="line">
            <a:avLst/>
          </a:prstGeom>
          <a:ln w="38100">
            <a:solidFill>
              <a:srgbClr val="203864"/>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CC0B6DA2-C6B8-43E5-850F-3E281983A13D}"/>
              </a:ext>
            </a:extLst>
          </p:cNvPr>
          <p:cNvGraphicFramePr>
            <a:graphicFrameLocks/>
          </p:cNvGraphicFramePr>
          <p:nvPr>
            <p:extLst>
              <p:ext uri="{D42A27DB-BD31-4B8C-83A1-F6EECF244321}">
                <p14:modId xmlns:p14="http://schemas.microsoft.com/office/powerpoint/2010/main" val="848833575"/>
              </p:ext>
            </p:extLst>
          </p:nvPr>
        </p:nvGraphicFramePr>
        <p:xfrm>
          <a:off x="6148211" y="1423304"/>
          <a:ext cx="5291288" cy="2632565"/>
        </p:xfrm>
        <a:graphic>
          <a:graphicData uri="http://schemas.openxmlformats.org/drawingml/2006/chart">
            <c:chart xmlns:c="http://schemas.openxmlformats.org/drawingml/2006/chart" xmlns:r="http://schemas.openxmlformats.org/officeDocument/2006/relationships" r:id="rId4"/>
          </a:graphicData>
        </a:graphic>
      </p:graphicFrame>
      <p:sp>
        <p:nvSpPr>
          <p:cNvPr id="21" name="Title 1">
            <a:extLst>
              <a:ext uri="{FF2B5EF4-FFF2-40B4-BE49-F238E27FC236}">
                <a16:creationId xmlns:a16="http://schemas.microsoft.com/office/drawing/2014/main" id="{845A58D1-D084-4A8F-A350-846AF18C3899}"/>
              </a:ext>
            </a:extLst>
          </p:cNvPr>
          <p:cNvSpPr txBox="1">
            <a:spLocks/>
          </p:cNvSpPr>
          <p:nvPr/>
        </p:nvSpPr>
        <p:spPr>
          <a:xfrm>
            <a:off x="710185" y="465711"/>
            <a:ext cx="10515600" cy="8633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t>Performance Summary</a:t>
            </a:r>
          </a:p>
        </p:txBody>
      </p:sp>
      <p:sp>
        <p:nvSpPr>
          <p:cNvPr id="22" name="Freeform: Shape 21">
            <a:extLst>
              <a:ext uri="{FF2B5EF4-FFF2-40B4-BE49-F238E27FC236}">
                <a16:creationId xmlns:a16="http://schemas.microsoft.com/office/drawing/2014/main" id="{9132FB4B-1709-410A-B28B-CC22AF31F8AC}"/>
              </a:ext>
            </a:extLst>
          </p:cNvPr>
          <p:cNvSpPr/>
          <p:nvPr/>
        </p:nvSpPr>
        <p:spPr>
          <a:xfrm>
            <a:off x="800713" y="113848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Shape 22">
            <a:extLst>
              <a:ext uri="{FF2B5EF4-FFF2-40B4-BE49-F238E27FC236}">
                <a16:creationId xmlns:a16="http://schemas.microsoft.com/office/drawing/2014/main" id="{30614F04-EB3E-4499-9934-A4D398A04B6D}"/>
              </a:ext>
            </a:extLst>
          </p:cNvPr>
          <p:cNvSpPr/>
          <p:nvPr/>
        </p:nvSpPr>
        <p:spPr>
          <a:xfrm>
            <a:off x="937222" y="111969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Shape 23">
            <a:extLst>
              <a:ext uri="{FF2B5EF4-FFF2-40B4-BE49-F238E27FC236}">
                <a16:creationId xmlns:a16="http://schemas.microsoft.com/office/drawing/2014/main" id="{B465FE3D-C5F1-4408-A461-527770AF35B3}"/>
              </a:ext>
            </a:extLst>
          </p:cNvPr>
          <p:cNvSpPr/>
          <p:nvPr/>
        </p:nvSpPr>
        <p:spPr>
          <a:xfrm>
            <a:off x="1070026" y="110540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BA3A2590-BE09-4B35-A9EF-82DCF34D5635}"/>
              </a:ext>
            </a:extLst>
          </p:cNvPr>
          <p:cNvSpPr/>
          <p:nvPr/>
        </p:nvSpPr>
        <p:spPr>
          <a:xfrm>
            <a:off x="1198834" y="108961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Shape 25">
            <a:extLst>
              <a:ext uri="{FF2B5EF4-FFF2-40B4-BE49-F238E27FC236}">
                <a16:creationId xmlns:a16="http://schemas.microsoft.com/office/drawing/2014/main" id="{8324FFB9-2C74-4E22-884C-E021E5FF7A59}"/>
              </a:ext>
            </a:extLst>
          </p:cNvPr>
          <p:cNvSpPr/>
          <p:nvPr/>
        </p:nvSpPr>
        <p:spPr>
          <a:xfrm>
            <a:off x="1331638" y="10578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Shape 26">
            <a:extLst>
              <a:ext uri="{FF2B5EF4-FFF2-40B4-BE49-F238E27FC236}">
                <a16:creationId xmlns:a16="http://schemas.microsoft.com/office/drawing/2014/main" id="{F269F358-B0BC-4A59-AD6F-16C20C2A7FC4}"/>
              </a:ext>
            </a:extLst>
          </p:cNvPr>
          <p:cNvSpPr/>
          <p:nvPr/>
        </p:nvSpPr>
        <p:spPr>
          <a:xfrm>
            <a:off x="1477687" y="10773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5092E347-5838-4EA7-9F95-B0CBC8CD7D7C}"/>
              </a:ext>
            </a:extLst>
          </p:cNvPr>
          <p:cNvSpPr/>
          <p:nvPr/>
        </p:nvSpPr>
        <p:spPr>
          <a:xfrm>
            <a:off x="1592688" y="109129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10C3E629-F550-4CC0-BA52-1CD9FFA6B92A}"/>
              </a:ext>
            </a:extLst>
          </p:cNvPr>
          <p:cNvSpPr/>
          <p:nvPr/>
        </p:nvSpPr>
        <p:spPr>
          <a:xfrm>
            <a:off x="1712855"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Shape 29">
            <a:extLst>
              <a:ext uri="{FF2B5EF4-FFF2-40B4-BE49-F238E27FC236}">
                <a16:creationId xmlns:a16="http://schemas.microsoft.com/office/drawing/2014/main" id="{F608701E-E67C-4C93-9199-8EC092F35276}"/>
              </a:ext>
            </a:extLst>
          </p:cNvPr>
          <p:cNvSpPr/>
          <p:nvPr/>
        </p:nvSpPr>
        <p:spPr>
          <a:xfrm>
            <a:off x="1832332"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43E4268F-DF14-4C6F-ADAF-7180FB7450A1}"/>
              </a:ext>
            </a:extLst>
          </p:cNvPr>
          <p:cNvSpPr/>
          <p:nvPr/>
        </p:nvSpPr>
        <p:spPr>
          <a:xfrm>
            <a:off x="1959821" y="104906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Shape 31">
            <a:extLst>
              <a:ext uri="{FF2B5EF4-FFF2-40B4-BE49-F238E27FC236}">
                <a16:creationId xmlns:a16="http://schemas.microsoft.com/office/drawing/2014/main" id="{8F2F88D3-5D82-4254-B954-EA085F42F9E1}"/>
              </a:ext>
            </a:extLst>
          </p:cNvPr>
          <p:cNvSpPr/>
          <p:nvPr/>
        </p:nvSpPr>
        <p:spPr>
          <a:xfrm>
            <a:off x="2079350"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Shape 32">
            <a:extLst>
              <a:ext uri="{FF2B5EF4-FFF2-40B4-BE49-F238E27FC236}">
                <a16:creationId xmlns:a16="http://schemas.microsoft.com/office/drawing/2014/main" id="{E9A6F1D6-22E0-4EA6-B69E-3BD6A54B120C}"/>
              </a:ext>
            </a:extLst>
          </p:cNvPr>
          <p:cNvSpPr/>
          <p:nvPr/>
        </p:nvSpPr>
        <p:spPr>
          <a:xfrm>
            <a:off x="2223937"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reeform: Shape 33">
            <a:extLst>
              <a:ext uri="{FF2B5EF4-FFF2-40B4-BE49-F238E27FC236}">
                <a16:creationId xmlns:a16="http://schemas.microsoft.com/office/drawing/2014/main" id="{8861235A-58E4-443B-8C50-977CA02FAEE7}"/>
              </a:ext>
            </a:extLst>
          </p:cNvPr>
          <p:cNvSpPr/>
          <p:nvPr/>
        </p:nvSpPr>
        <p:spPr>
          <a:xfrm>
            <a:off x="2357098" y="10863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Shape 34">
            <a:extLst>
              <a:ext uri="{FF2B5EF4-FFF2-40B4-BE49-F238E27FC236}">
                <a16:creationId xmlns:a16="http://schemas.microsoft.com/office/drawing/2014/main" id="{AC07D9AE-B47D-4534-8582-8D200AAD6F87}"/>
              </a:ext>
            </a:extLst>
          </p:cNvPr>
          <p:cNvSpPr/>
          <p:nvPr/>
        </p:nvSpPr>
        <p:spPr>
          <a:xfrm>
            <a:off x="2490259" y="1108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Shape 35">
            <a:extLst>
              <a:ext uri="{FF2B5EF4-FFF2-40B4-BE49-F238E27FC236}">
                <a16:creationId xmlns:a16="http://schemas.microsoft.com/office/drawing/2014/main" id="{FEEE7C26-3E80-4032-A84A-FC2362C9B186}"/>
              </a:ext>
            </a:extLst>
          </p:cNvPr>
          <p:cNvSpPr/>
          <p:nvPr/>
        </p:nvSpPr>
        <p:spPr>
          <a:xfrm>
            <a:off x="2618710" y="110117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Freeform: Shape 36">
            <a:extLst>
              <a:ext uri="{FF2B5EF4-FFF2-40B4-BE49-F238E27FC236}">
                <a16:creationId xmlns:a16="http://schemas.microsoft.com/office/drawing/2014/main" id="{7BC5BBC3-C7E9-4CAB-A1E1-9116C79DA3AB}"/>
              </a:ext>
            </a:extLst>
          </p:cNvPr>
          <p:cNvSpPr/>
          <p:nvPr/>
        </p:nvSpPr>
        <p:spPr>
          <a:xfrm>
            <a:off x="2731240" y="11199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Shape 37">
            <a:extLst>
              <a:ext uri="{FF2B5EF4-FFF2-40B4-BE49-F238E27FC236}">
                <a16:creationId xmlns:a16="http://schemas.microsoft.com/office/drawing/2014/main" id="{AB05A19E-B701-4A5D-AFA1-8C3C2CF2E30E}"/>
              </a:ext>
            </a:extLst>
          </p:cNvPr>
          <p:cNvSpPr/>
          <p:nvPr/>
        </p:nvSpPr>
        <p:spPr>
          <a:xfrm>
            <a:off x="2864044" y="11072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Shape 38">
            <a:extLst>
              <a:ext uri="{FF2B5EF4-FFF2-40B4-BE49-F238E27FC236}">
                <a16:creationId xmlns:a16="http://schemas.microsoft.com/office/drawing/2014/main" id="{78AA85DC-1B86-44C9-AC05-3D067D942B78}"/>
              </a:ext>
            </a:extLst>
          </p:cNvPr>
          <p:cNvSpPr/>
          <p:nvPr/>
        </p:nvSpPr>
        <p:spPr>
          <a:xfrm>
            <a:off x="3010093" y="110133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Shape 39">
            <a:extLst>
              <a:ext uri="{FF2B5EF4-FFF2-40B4-BE49-F238E27FC236}">
                <a16:creationId xmlns:a16="http://schemas.microsoft.com/office/drawing/2014/main" id="{E6E5C2E7-1AF0-4A57-A403-C075A5F197D3}"/>
              </a:ext>
            </a:extLst>
          </p:cNvPr>
          <p:cNvSpPr/>
          <p:nvPr/>
        </p:nvSpPr>
        <p:spPr>
          <a:xfrm>
            <a:off x="3125094" y="109626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Shape 40">
            <a:extLst>
              <a:ext uri="{FF2B5EF4-FFF2-40B4-BE49-F238E27FC236}">
                <a16:creationId xmlns:a16="http://schemas.microsoft.com/office/drawing/2014/main" id="{BE41CED3-4F16-4B7B-A92D-AE7272FF6CCC}"/>
              </a:ext>
            </a:extLst>
          </p:cNvPr>
          <p:cNvSpPr/>
          <p:nvPr/>
        </p:nvSpPr>
        <p:spPr>
          <a:xfrm>
            <a:off x="3245261" y="107748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reeform: Shape 41">
            <a:extLst>
              <a:ext uri="{FF2B5EF4-FFF2-40B4-BE49-F238E27FC236}">
                <a16:creationId xmlns:a16="http://schemas.microsoft.com/office/drawing/2014/main" id="{83DF5554-7EBB-4D24-8334-C6FA1174D55A}"/>
              </a:ext>
            </a:extLst>
          </p:cNvPr>
          <p:cNvSpPr/>
          <p:nvPr/>
        </p:nvSpPr>
        <p:spPr>
          <a:xfrm>
            <a:off x="3364738" y="10638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Shape 42">
            <a:extLst>
              <a:ext uri="{FF2B5EF4-FFF2-40B4-BE49-F238E27FC236}">
                <a16:creationId xmlns:a16="http://schemas.microsoft.com/office/drawing/2014/main" id="{04F96E9B-5179-4B7C-B540-B7DD4F1A7E34}"/>
              </a:ext>
            </a:extLst>
          </p:cNvPr>
          <p:cNvSpPr/>
          <p:nvPr/>
        </p:nvSpPr>
        <p:spPr>
          <a:xfrm>
            <a:off x="3492227" y="107232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Shape 43">
            <a:extLst>
              <a:ext uri="{FF2B5EF4-FFF2-40B4-BE49-F238E27FC236}">
                <a16:creationId xmlns:a16="http://schemas.microsoft.com/office/drawing/2014/main" id="{DE4942A8-C681-4B1E-9F4F-20A8D07A82D2}"/>
              </a:ext>
            </a:extLst>
          </p:cNvPr>
          <p:cNvSpPr/>
          <p:nvPr/>
        </p:nvSpPr>
        <p:spPr>
          <a:xfrm>
            <a:off x="3623479" y="10925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Shape 44">
            <a:extLst>
              <a:ext uri="{FF2B5EF4-FFF2-40B4-BE49-F238E27FC236}">
                <a16:creationId xmlns:a16="http://schemas.microsoft.com/office/drawing/2014/main" id="{6592EA1E-498C-47DF-A179-0AB1BE42FB34}"/>
              </a:ext>
            </a:extLst>
          </p:cNvPr>
          <p:cNvSpPr/>
          <p:nvPr/>
        </p:nvSpPr>
        <p:spPr>
          <a:xfrm>
            <a:off x="3738480" y="11065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Shape 45">
            <a:extLst>
              <a:ext uri="{FF2B5EF4-FFF2-40B4-BE49-F238E27FC236}">
                <a16:creationId xmlns:a16="http://schemas.microsoft.com/office/drawing/2014/main" id="{040ED858-5F24-4BF2-9477-CBFD1474C3B1}"/>
              </a:ext>
            </a:extLst>
          </p:cNvPr>
          <p:cNvSpPr/>
          <p:nvPr/>
        </p:nvSpPr>
        <p:spPr>
          <a:xfrm>
            <a:off x="3858647" y="1106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Shape 46">
            <a:extLst>
              <a:ext uri="{FF2B5EF4-FFF2-40B4-BE49-F238E27FC236}">
                <a16:creationId xmlns:a16="http://schemas.microsoft.com/office/drawing/2014/main" id="{B9BD5634-4099-4965-9165-8D6D593131FB}"/>
              </a:ext>
            </a:extLst>
          </p:cNvPr>
          <p:cNvSpPr/>
          <p:nvPr/>
        </p:nvSpPr>
        <p:spPr>
          <a:xfrm>
            <a:off x="3978124" y="109238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Shape 47">
            <a:extLst>
              <a:ext uri="{FF2B5EF4-FFF2-40B4-BE49-F238E27FC236}">
                <a16:creationId xmlns:a16="http://schemas.microsoft.com/office/drawing/2014/main" id="{B7C951FD-1771-4B20-8C82-493624CEFCBF}"/>
              </a:ext>
            </a:extLst>
          </p:cNvPr>
          <p:cNvSpPr/>
          <p:nvPr/>
        </p:nvSpPr>
        <p:spPr>
          <a:xfrm>
            <a:off x="4105613" y="108259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Freeform: Shape 48">
            <a:extLst>
              <a:ext uri="{FF2B5EF4-FFF2-40B4-BE49-F238E27FC236}">
                <a16:creationId xmlns:a16="http://schemas.microsoft.com/office/drawing/2014/main" id="{62F50F02-AFD4-4D39-99B8-88A15EBFC4F3}"/>
              </a:ext>
            </a:extLst>
          </p:cNvPr>
          <p:cNvSpPr/>
          <p:nvPr/>
        </p:nvSpPr>
        <p:spPr>
          <a:xfrm>
            <a:off x="4225142" y="109238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Freeform: Shape 49">
            <a:extLst>
              <a:ext uri="{FF2B5EF4-FFF2-40B4-BE49-F238E27FC236}">
                <a16:creationId xmlns:a16="http://schemas.microsoft.com/office/drawing/2014/main" id="{86B9D1C4-408A-4F99-8B07-6051B1A2CA2C}"/>
              </a:ext>
            </a:extLst>
          </p:cNvPr>
          <p:cNvSpPr/>
          <p:nvPr/>
        </p:nvSpPr>
        <p:spPr>
          <a:xfrm>
            <a:off x="4369729" y="1106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A20C32A3-B268-4C3E-9975-7368B1CD0967}"/>
              </a:ext>
            </a:extLst>
          </p:cNvPr>
          <p:cNvSpPr/>
          <p:nvPr/>
        </p:nvSpPr>
        <p:spPr>
          <a:xfrm>
            <a:off x="4502890" y="111984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Shape 51">
            <a:extLst>
              <a:ext uri="{FF2B5EF4-FFF2-40B4-BE49-F238E27FC236}">
                <a16:creationId xmlns:a16="http://schemas.microsoft.com/office/drawing/2014/main" id="{9E8CB9F9-FC6E-4BC6-ACD0-EB5192DF3720}"/>
              </a:ext>
            </a:extLst>
          </p:cNvPr>
          <p:cNvSpPr/>
          <p:nvPr/>
        </p:nvSpPr>
        <p:spPr>
          <a:xfrm>
            <a:off x="4636051" y="1142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Shape 52">
            <a:extLst>
              <a:ext uri="{FF2B5EF4-FFF2-40B4-BE49-F238E27FC236}">
                <a16:creationId xmlns:a16="http://schemas.microsoft.com/office/drawing/2014/main" id="{BA820C71-01D4-4C6F-B803-62236AE48E68}"/>
              </a:ext>
            </a:extLst>
          </p:cNvPr>
          <p:cNvSpPr/>
          <p:nvPr/>
        </p:nvSpPr>
        <p:spPr>
          <a:xfrm>
            <a:off x="4764502" y="113470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Shape 53">
            <a:extLst>
              <a:ext uri="{FF2B5EF4-FFF2-40B4-BE49-F238E27FC236}">
                <a16:creationId xmlns:a16="http://schemas.microsoft.com/office/drawing/2014/main" id="{379B7FDF-1E8B-4553-9D95-D9A3EBABA7B4}"/>
              </a:ext>
            </a:extLst>
          </p:cNvPr>
          <p:cNvSpPr/>
          <p:nvPr/>
        </p:nvSpPr>
        <p:spPr>
          <a:xfrm>
            <a:off x="4877032" y="11535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Shape 54">
            <a:extLst>
              <a:ext uri="{FF2B5EF4-FFF2-40B4-BE49-F238E27FC236}">
                <a16:creationId xmlns:a16="http://schemas.microsoft.com/office/drawing/2014/main" id="{C05BC451-A172-4816-92A4-528E4FC1EE04}"/>
              </a:ext>
            </a:extLst>
          </p:cNvPr>
          <p:cNvSpPr/>
          <p:nvPr/>
        </p:nvSpPr>
        <p:spPr>
          <a:xfrm>
            <a:off x="5009836" y="11408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Shape 55">
            <a:extLst>
              <a:ext uri="{FF2B5EF4-FFF2-40B4-BE49-F238E27FC236}">
                <a16:creationId xmlns:a16="http://schemas.microsoft.com/office/drawing/2014/main" id="{37D82116-4A25-4953-B6EA-F831A7297AB8}"/>
              </a:ext>
            </a:extLst>
          </p:cNvPr>
          <p:cNvSpPr/>
          <p:nvPr/>
        </p:nvSpPr>
        <p:spPr>
          <a:xfrm>
            <a:off x="5155885" y="113486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Shape 56">
            <a:extLst>
              <a:ext uri="{FF2B5EF4-FFF2-40B4-BE49-F238E27FC236}">
                <a16:creationId xmlns:a16="http://schemas.microsoft.com/office/drawing/2014/main" id="{D4818FA8-D744-451A-B1AB-4397B4D33F2A}"/>
              </a:ext>
            </a:extLst>
          </p:cNvPr>
          <p:cNvSpPr/>
          <p:nvPr/>
        </p:nvSpPr>
        <p:spPr>
          <a:xfrm>
            <a:off x="5270886" y="112979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Freeform: Shape 57">
            <a:extLst>
              <a:ext uri="{FF2B5EF4-FFF2-40B4-BE49-F238E27FC236}">
                <a16:creationId xmlns:a16="http://schemas.microsoft.com/office/drawing/2014/main" id="{4AF543D8-65B4-4526-BC7B-8CBBDC98DBF6}"/>
              </a:ext>
            </a:extLst>
          </p:cNvPr>
          <p:cNvSpPr/>
          <p:nvPr/>
        </p:nvSpPr>
        <p:spPr>
          <a:xfrm>
            <a:off x="5391053" y="111101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Freeform: Shape 58">
            <a:extLst>
              <a:ext uri="{FF2B5EF4-FFF2-40B4-BE49-F238E27FC236}">
                <a16:creationId xmlns:a16="http://schemas.microsoft.com/office/drawing/2014/main" id="{16DDAE00-CA26-47E7-90CF-F51474D63691}"/>
              </a:ext>
            </a:extLst>
          </p:cNvPr>
          <p:cNvSpPr/>
          <p:nvPr/>
        </p:nvSpPr>
        <p:spPr>
          <a:xfrm>
            <a:off x="5510530" y="109735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Shape 59">
            <a:extLst>
              <a:ext uri="{FF2B5EF4-FFF2-40B4-BE49-F238E27FC236}">
                <a16:creationId xmlns:a16="http://schemas.microsoft.com/office/drawing/2014/main" id="{AC98F68F-BD25-448E-B3C1-DFFD30D2DD4B}"/>
              </a:ext>
            </a:extLst>
          </p:cNvPr>
          <p:cNvSpPr/>
          <p:nvPr/>
        </p:nvSpPr>
        <p:spPr>
          <a:xfrm>
            <a:off x="5638019" y="108756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Freeform: Shape 60">
            <a:extLst>
              <a:ext uri="{FF2B5EF4-FFF2-40B4-BE49-F238E27FC236}">
                <a16:creationId xmlns:a16="http://schemas.microsoft.com/office/drawing/2014/main" id="{471A10A8-9365-409F-899D-FC1070CC2661}"/>
              </a:ext>
            </a:extLst>
          </p:cNvPr>
          <p:cNvSpPr/>
          <p:nvPr/>
        </p:nvSpPr>
        <p:spPr>
          <a:xfrm>
            <a:off x="5762857" y="10805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Shape 61">
            <a:extLst>
              <a:ext uri="{FF2B5EF4-FFF2-40B4-BE49-F238E27FC236}">
                <a16:creationId xmlns:a16="http://schemas.microsoft.com/office/drawing/2014/main" id="{1DB6BA5F-AF16-44F4-BE8B-E88F92048D4F}"/>
              </a:ext>
            </a:extLst>
          </p:cNvPr>
          <p:cNvSpPr/>
          <p:nvPr/>
        </p:nvSpPr>
        <p:spPr>
          <a:xfrm>
            <a:off x="5899366" y="106177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Freeform: Shape 62">
            <a:extLst>
              <a:ext uri="{FF2B5EF4-FFF2-40B4-BE49-F238E27FC236}">
                <a16:creationId xmlns:a16="http://schemas.microsoft.com/office/drawing/2014/main" id="{D1000D2B-4B8F-4AAD-9650-2E6FEE15EF33}"/>
              </a:ext>
            </a:extLst>
          </p:cNvPr>
          <p:cNvSpPr/>
          <p:nvPr/>
        </p:nvSpPr>
        <p:spPr>
          <a:xfrm>
            <a:off x="6032170" y="10474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5856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24E50E7-AFE1-46D3-8CF0-F68B23D52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886" y="479971"/>
            <a:ext cx="645495" cy="830355"/>
          </a:xfrm>
          <a:prstGeom prst="rect">
            <a:avLst/>
          </a:prstGeom>
        </p:spPr>
      </p:pic>
      <p:cxnSp>
        <p:nvCxnSpPr>
          <p:cNvPr id="3" name="Straight Connector 2">
            <a:extLst>
              <a:ext uri="{FF2B5EF4-FFF2-40B4-BE49-F238E27FC236}">
                <a16:creationId xmlns:a16="http://schemas.microsoft.com/office/drawing/2014/main" id="{9A785CAE-A9BA-493B-B30C-0946D9B594FA}"/>
              </a:ext>
            </a:extLst>
          </p:cNvPr>
          <p:cNvCxnSpPr>
            <a:cxnSpLocks/>
          </p:cNvCxnSpPr>
          <p:nvPr/>
        </p:nvCxnSpPr>
        <p:spPr>
          <a:xfrm>
            <a:off x="826477" y="5873262"/>
            <a:ext cx="10366131"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7B98DA-F153-42C2-B067-A86391C8AB8D}"/>
              </a:ext>
            </a:extLst>
          </p:cNvPr>
          <p:cNvSpPr txBox="1"/>
          <p:nvPr/>
        </p:nvSpPr>
        <p:spPr>
          <a:xfrm>
            <a:off x="826476" y="5914381"/>
            <a:ext cx="4687356" cy="276999"/>
          </a:xfrm>
          <a:prstGeom prst="rect">
            <a:avLst/>
          </a:prstGeom>
          <a:noFill/>
        </p:spPr>
        <p:txBody>
          <a:bodyPr wrap="square" rtlCol="0">
            <a:spAutoFit/>
          </a:bodyPr>
          <a:lstStyle/>
          <a:p>
            <a:r>
              <a:rPr lang="en-AU" sz="1200" dirty="0">
                <a:solidFill>
                  <a:srgbClr val="898989"/>
                </a:solidFill>
              </a:rPr>
              <a:t>Indigenous Business Expenditure – 2021 Financial Year</a:t>
            </a:r>
          </a:p>
        </p:txBody>
      </p:sp>
      <p:sp>
        <p:nvSpPr>
          <p:cNvPr id="2" name="Slide Number Placeholder 1">
            <a:extLst>
              <a:ext uri="{FF2B5EF4-FFF2-40B4-BE49-F238E27FC236}">
                <a16:creationId xmlns:a16="http://schemas.microsoft.com/office/drawing/2014/main" id="{19167256-6410-4BAA-9C3F-EF71F35808E0}"/>
              </a:ext>
            </a:extLst>
          </p:cNvPr>
          <p:cNvSpPr>
            <a:spLocks noGrp="1"/>
          </p:cNvSpPr>
          <p:nvPr>
            <p:ph type="sldNum" sz="quarter" idx="12"/>
          </p:nvPr>
        </p:nvSpPr>
        <p:spPr>
          <a:xfrm>
            <a:off x="8449408" y="5857033"/>
            <a:ext cx="2743200" cy="365125"/>
          </a:xfrm>
        </p:spPr>
        <p:txBody>
          <a:bodyPr/>
          <a:lstStyle/>
          <a:p>
            <a:fld id="{DFC49477-C02D-47CE-A6DE-9E99E4A11F56}" type="slidenum">
              <a:rPr lang="en-AU" smtClean="0"/>
              <a:t>4</a:t>
            </a:fld>
            <a:endParaRPr lang="en-AU" dirty="0"/>
          </a:p>
        </p:txBody>
      </p:sp>
      <p:graphicFrame>
        <p:nvGraphicFramePr>
          <p:cNvPr id="6" name="Chart 5">
            <a:extLst>
              <a:ext uri="{FF2B5EF4-FFF2-40B4-BE49-F238E27FC236}">
                <a16:creationId xmlns:a16="http://schemas.microsoft.com/office/drawing/2014/main" id="{4AADA82F-CF39-4605-8F83-A8BB9A3058C8}"/>
              </a:ext>
            </a:extLst>
          </p:cNvPr>
          <p:cNvGraphicFramePr>
            <a:graphicFrameLocks/>
          </p:cNvGraphicFramePr>
          <p:nvPr>
            <p:extLst>
              <p:ext uri="{D42A27DB-BD31-4B8C-83A1-F6EECF244321}">
                <p14:modId xmlns:p14="http://schemas.microsoft.com/office/powerpoint/2010/main" val="1752293971"/>
              </p:ext>
            </p:extLst>
          </p:nvPr>
        </p:nvGraphicFramePr>
        <p:xfrm>
          <a:off x="6307570" y="1935633"/>
          <a:ext cx="4713555" cy="373900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5FB020E6-8B11-4F2D-8FFC-7E2C33826809}"/>
              </a:ext>
            </a:extLst>
          </p:cNvPr>
          <p:cNvSpPr/>
          <p:nvPr/>
        </p:nvSpPr>
        <p:spPr>
          <a:xfrm>
            <a:off x="800713" y="1627822"/>
            <a:ext cx="4917510" cy="4030599"/>
          </a:xfrm>
          <a:prstGeom prst="roundRect">
            <a:avLst>
              <a:gd name="adj" fmla="val 1513"/>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63CE4E0C-DE21-475F-8F98-88E9F501ABF9}"/>
              </a:ext>
            </a:extLst>
          </p:cNvPr>
          <p:cNvSpPr/>
          <p:nvPr/>
        </p:nvSpPr>
        <p:spPr>
          <a:xfrm>
            <a:off x="733845" y="1452579"/>
            <a:ext cx="4860616" cy="317180"/>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600"/>
              </a:spcAft>
            </a:pPr>
            <a:r>
              <a:rPr lang="en-AU"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Whole of Council - Monthly</a:t>
            </a:r>
            <a:endParaRPr lang="en-AU"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6625F1B-BB2A-4CE5-97CF-1CCA4A87CD38}"/>
              </a:ext>
            </a:extLst>
          </p:cNvPr>
          <p:cNvSpPr/>
          <p:nvPr/>
        </p:nvSpPr>
        <p:spPr>
          <a:xfrm>
            <a:off x="6208073" y="1627822"/>
            <a:ext cx="4860616" cy="4030600"/>
          </a:xfrm>
          <a:prstGeom prst="roundRect">
            <a:avLst>
              <a:gd name="adj" fmla="val 1286"/>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66090573-4B8A-4380-A509-CFCABA39139E}"/>
              </a:ext>
            </a:extLst>
          </p:cNvPr>
          <p:cNvSpPr/>
          <p:nvPr/>
        </p:nvSpPr>
        <p:spPr>
          <a:xfrm>
            <a:off x="6095270" y="1460212"/>
            <a:ext cx="4860616" cy="317180"/>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600"/>
              </a:spcAft>
            </a:pPr>
            <a:r>
              <a:rPr lang="en-AU"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Whole of Council - Accumulative</a:t>
            </a:r>
            <a:endParaRPr lang="en-AU"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Callout: Bent Line 11">
            <a:extLst>
              <a:ext uri="{FF2B5EF4-FFF2-40B4-BE49-F238E27FC236}">
                <a16:creationId xmlns:a16="http://schemas.microsoft.com/office/drawing/2014/main" id="{E02EFA48-C661-40C8-AFF7-852C5311DFB6}"/>
              </a:ext>
            </a:extLst>
          </p:cNvPr>
          <p:cNvSpPr/>
          <p:nvPr/>
        </p:nvSpPr>
        <p:spPr>
          <a:xfrm>
            <a:off x="7145570" y="1971684"/>
            <a:ext cx="2370221" cy="794709"/>
          </a:xfrm>
          <a:prstGeom prst="borderCallout2">
            <a:avLst>
              <a:gd name="adj1" fmla="val 20264"/>
              <a:gd name="adj2" fmla="val 104358"/>
              <a:gd name="adj3" fmla="val 21778"/>
              <a:gd name="adj4" fmla="val 115313"/>
              <a:gd name="adj5" fmla="val 77180"/>
              <a:gd name="adj6" fmla="val 14803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a:t>At 30 June 2021, Actual Expenditure with Indigenous Businesses is $2.447M, this is $839k above the target of $1.617M</a:t>
            </a:r>
          </a:p>
        </p:txBody>
      </p:sp>
      <p:graphicFrame>
        <p:nvGraphicFramePr>
          <p:cNvPr id="393" name="Chart 392">
            <a:extLst>
              <a:ext uri="{FF2B5EF4-FFF2-40B4-BE49-F238E27FC236}">
                <a16:creationId xmlns:a16="http://schemas.microsoft.com/office/drawing/2014/main" id="{A759503A-1E72-4A52-877F-1A75956C531A}"/>
              </a:ext>
            </a:extLst>
          </p:cNvPr>
          <p:cNvGraphicFramePr>
            <a:graphicFrameLocks/>
          </p:cNvGraphicFramePr>
          <p:nvPr>
            <p:extLst>
              <p:ext uri="{D42A27DB-BD31-4B8C-83A1-F6EECF244321}">
                <p14:modId xmlns:p14="http://schemas.microsoft.com/office/powerpoint/2010/main" val="3808190755"/>
              </p:ext>
            </p:extLst>
          </p:nvPr>
        </p:nvGraphicFramePr>
        <p:xfrm>
          <a:off x="821554" y="1935633"/>
          <a:ext cx="4795012" cy="3722787"/>
        </p:xfrm>
        <a:graphic>
          <a:graphicData uri="http://schemas.openxmlformats.org/drawingml/2006/chart">
            <c:chart xmlns:c="http://schemas.openxmlformats.org/drawingml/2006/chart" xmlns:r="http://schemas.openxmlformats.org/officeDocument/2006/relationships" r:id="rId4"/>
          </a:graphicData>
        </a:graphic>
      </p:graphicFrame>
      <p:sp>
        <p:nvSpPr>
          <p:cNvPr id="394" name="Rectangle 393">
            <a:extLst>
              <a:ext uri="{FF2B5EF4-FFF2-40B4-BE49-F238E27FC236}">
                <a16:creationId xmlns:a16="http://schemas.microsoft.com/office/drawing/2014/main" id="{B57BC1AB-34D8-41CB-9BB1-AD9E1F7BC132}"/>
              </a:ext>
            </a:extLst>
          </p:cNvPr>
          <p:cNvSpPr/>
          <p:nvPr/>
        </p:nvSpPr>
        <p:spPr>
          <a:xfrm>
            <a:off x="1592688" y="2006644"/>
            <a:ext cx="2919776" cy="117303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600"/>
              </a:spcAft>
            </a:pPr>
            <a:r>
              <a:rPr lang="en-AU" sz="1100" b="1" dirty="0"/>
              <a:t>TCC exceeded its Indigenous procurement targets in 8 of the 12 months in FY21.</a:t>
            </a:r>
          </a:p>
          <a:p>
            <a:pPr algn="ctr"/>
            <a:r>
              <a:rPr lang="en-AU" b="1" dirty="0"/>
              <a:t>June 2021 was the highest expenditure month of year with several Indigenous businesses delivering capital projects for Council.</a:t>
            </a:r>
          </a:p>
        </p:txBody>
      </p:sp>
      <p:sp>
        <p:nvSpPr>
          <p:cNvPr id="395" name="Freeform: Shape 394">
            <a:extLst>
              <a:ext uri="{FF2B5EF4-FFF2-40B4-BE49-F238E27FC236}">
                <a16:creationId xmlns:a16="http://schemas.microsoft.com/office/drawing/2014/main" id="{C5920D25-9D17-4D7C-9FA4-D5E2DDC66F0F}"/>
              </a:ext>
            </a:extLst>
          </p:cNvPr>
          <p:cNvSpPr/>
          <p:nvPr/>
        </p:nvSpPr>
        <p:spPr>
          <a:xfrm>
            <a:off x="800713" y="113848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6" name="Freeform: Shape 395">
            <a:extLst>
              <a:ext uri="{FF2B5EF4-FFF2-40B4-BE49-F238E27FC236}">
                <a16:creationId xmlns:a16="http://schemas.microsoft.com/office/drawing/2014/main" id="{98991A82-49FF-409F-A3CF-95B3BDABC16C}"/>
              </a:ext>
            </a:extLst>
          </p:cNvPr>
          <p:cNvSpPr/>
          <p:nvPr/>
        </p:nvSpPr>
        <p:spPr>
          <a:xfrm>
            <a:off x="937222" y="111969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7" name="Freeform: Shape 396">
            <a:extLst>
              <a:ext uri="{FF2B5EF4-FFF2-40B4-BE49-F238E27FC236}">
                <a16:creationId xmlns:a16="http://schemas.microsoft.com/office/drawing/2014/main" id="{FA761C9B-0275-4C48-B726-095BE061E352}"/>
              </a:ext>
            </a:extLst>
          </p:cNvPr>
          <p:cNvSpPr/>
          <p:nvPr/>
        </p:nvSpPr>
        <p:spPr>
          <a:xfrm>
            <a:off x="1070026" y="110540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8" name="Freeform: Shape 397">
            <a:extLst>
              <a:ext uri="{FF2B5EF4-FFF2-40B4-BE49-F238E27FC236}">
                <a16:creationId xmlns:a16="http://schemas.microsoft.com/office/drawing/2014/main" id="{D4E538C0-58E8-4C65-A970-0F8A345FE822}"/>
              </a:ext>
            </a:extLst>
          </p:cNvPr>
          <p:cNvSpPr/>
          <p:nvPr/>
        </p:nvSpPr>
        <p:spPr>
          <a:xfrm>
            <a:off x="1198834" y="108961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9" name="Freeform: Shape 398">
            <a:extLst>
              <a:ext uri="{FF2B5EF4-FFF2-40B4-BE49-F238E27FC236}">
                <a16:creationId xmlns:a16="http://schemas.microsoft.com/office/drawing/2014/main" id="{0F296CE7-4EFB-40D2-BE49-D529D715C070}"/>
              </a:ext>
            </a:extLst>
          </p:cNvPr>
          <p:cNvSpPr/>
          <p:nvPr/>
        </p:nvSpPr>
        <p:spPr>
          <a:xfrm>
            <a:off x="1331638" y="10578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0" name="Freeform: Shape 399">
            <a:extLst>
              <a:ext uri="{FF2B5EF4-FFF2-40B4-BE49-F238E27FC236}">
                <a16:creationId xmlns:a16="http://schemas.microsoft.com/office/drawing/2014/main" id="{E0D84431-5E68-4CCB-9EC0-A8416A74E787}"/>
              </a:ext>
            </a:extLst>
          </p:cNvPr>
          <p:cNvSpPr/>
          <p:nvPr/>
        </p:nvSpPr>
        <p:spPr>
          <a:xfrm>
            <a:off x="1477687" y="10773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1" name="Freeform: Shape 400">
            <a:extLst>
              <a:ext uri="{FF2B5EF4-FFF2-40B4-BE49-F238E27FC236}">
                <a16:creationId xmlns:a16="http://schemas.microsoft.com/office/drawing/2014/main" id="{C349FBA6-DCCD-4C98-AB24-2E629646C097}"/>
              </a:ext>
            </a:extLst>
          </p:cNvPr>
          <p:cNvSpPr/>
          <p:nvPr/>
        </p:nvSpPr>
        <p:spPr>
          <a:xfrm>
            <a:off x="1592688" y="109129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2" name="Freeform: Shape 401">
            <a:extLst>
              <a:ext uri="{FF2B5EF4-FFF2-40B4-BE49-F238E27FC236}">
                <a16:creationId xmlns:a16="http://schemas.microsoft.com/office/drawing/2014/main" id="{5D4B57B0-3C94-4C79-A367-DD4D7D4722B3}"/>
              </a:ext>
            </a:extLst>
          </p:cNvPr>
          <p:cNvSpPr/>
          <p:nvPr/>
        </p:nvSpPr>
        <p:spPr>
          <a:xfrm>
            <a:off x="1712855"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3" name="Freeform: Shape 402">
            <a:extLst>
              <a:ext uri="{FF2B5EF4-FFF2-40B4-BE49-F238E27FC236}">
                <a16:creationId xmlns:a16="http://schemas.microsoft.com/office/drawing/2014/main" id="{25B0E898-9948-48C4-8284-56B671B501A8}"/>
              </a:ext>
            </a:extLst>
          </p:cNvPr>
          <p:cNvSpPr/>
          <p:nvPr/>
        </p:nvSpPr>
        <p:spPr>
          <a:xfrm>
            <a:off x="1832332"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4" name="Freeform: Shape 403">
            <a:extLst>
              <a:ext uri="{FF2B5EF4-FFF2-40B4-BE49-F238E27FC236}">
                <a16:creationId xmlns:a16="http://schemas.microsoft.com/office/drawing/2014/main" id="{91DD969A-228A-4919-9F87-1ADF9DDA93F7}"/>
              </a:ext>
            </a:extLst>
          </p:cNvPr>
          <p:cNvSpPr/>
          <p:nvPr/>
        </p:nvSpPr>
        <p:spPr>
          <a:xfrm>
            <a:off x="1959821" y="104906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5" name="Freeform: Shape 404">
            <a:extLst>
              <a:ext uri="{FF2B5EF4-FFF2-40B4-BE49-F238E27FC236}">
                <a16:creationId xmlns:a16="http://schemas.microsoft.com/office/drawing/2014/main" id="{15B6A151-FC64-493F-8750-E3DFFA8A6B9D}"/>
              </a:ext>
            </a:extLst>
          </p:cNvPr>
          <p:cNvSpPr/>
          <p:nvPr/>
        </p:nvSpPr>
        <p:spPr>
          <a:xfrm>
            <a:off x="2079350"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6" name="Freeform: Shape 405">
            <a:extLst>
              <a:ext uri="{FF2B5EF4-FFF2-40B4-BE49-F238E27FC236}">
                <a16:creationId xmlns:a16="http://schemas.microsoft.com/office/drawing/2014/main" id="{A36B24C2-4D6D-4521-8231-F50A2C7167E0}"/>
              </a:ext>
            </a:extLst>
          </p:cNvPr>
          <p:cNvSpPr/>
          <p:nvPr/>
        </p:nvSpPr>
        <p:spPr>
          <a:xfrm>
            <a:off x="2223937"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7" name="Freeform: Shape 406">
            <a:extLst>
              <a:ext uri="{FF2B5EF4-FFF2-40B4-BE49-F238E27FC236}">
                <a16:creationId xmlns:a16="http://schemas.microsoft.com/office/drawing/2014/main" id="{F51D4C32-7D7C-402E-8CEB-D750B0AB1EEA}"/>
              </a:ext>
            </a:extLst>
          </p:cNvPr>
          <p:cNvSpPr/>
          <p:nvPr/>
        </p:nvSpPr>
        <p:spPr>
          <a:xfrm>
            <a:off x="2357098" y="10863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8" name="Freeform: Shape 407">
            <a:extLst>
              <a:ext uri="{FF2B5EF4-FFF2-40B4-BE49-F238E27FC236}">
                <a16:creationId xmlns:a16="http://schemas.microsoft.com/office/drawing/2014/main" id="{D0152136-9D48-4AAE-B547-D32FB98ACC7C}"/>
              </a:ext>
            </a:extLst>
          </p:cNvPr>
          <p:cNvSpPr/>
          <p:nvPr/>
        </p:nvSpPr>
        <p:spPr>
          <a:xfrm>
            <a:off x="2490259" y="1108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9" name="Freeform: Shape 408">
            <a:extLst>
              <a:ext uri="{FF2B5EF4-FFF2-40B4-BE49-F238E27FC236}">
                <a16:creationId xmlns:a16="http://schemas.microsoft.com/office/drawing/2014/main" id="{C9FB3FE6-0838-44B5-800E-285390593595}"/>
              </a:ext>
            </a:extLst>
          </p:cNvPr>
          <p:cNvSpPr/>
          <p:nvPr/>
        </p:nvSpPr>
        <p:spPr>
          <a:xfrm>
            <a:off x="2618710" y="110117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0" name="Freeform: Shape 409">
            <a:extLst>
              <a:ext uri="{FF2B5EF4-FFF2-40B4-BE49-F238E27FC236}">
                <a16:creationId xmlns:a16="http://schemas.microsoft.com/office/drawing/2014/main" id="{0A15777D-37F2-42EB-9FEA-72B621479EBC}"/>
              </a:ext>
            </a:extLst>
          </p:cNvPr>
          <p:cNvSpPr/>
          <p:nvPr/>
        </p:nvSpPr>
        <p:spPr>
          <a:xfrm>
            <a:off x="2731240" y="11199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1" name="Freeform: Shape 410">
            <a:extLst>
              <a:ext uri="{FF2B5EF4-FFF2-40B4-BE49-F238E27FC236}">
                <a16:creationId xmlns:a16="http://schemas.microsoft.com/office/drawing/2014/main" id="{0B89DCE2-8C18-4297-92F7-2A69E79399F4}"/>
              </a:ext>
            </a:extLst>
          </p:cNvPr>
          <p:cNvSpPr/>
          <p:nvPr/>
        </p:nvSpPr>
        <p:spPr>
          <a:xfrm>
            <a:off x="2864044" y="11072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2" name="Freeform: Shape 411">
            <a:extLst>
              <a:ext uri="{FF2B5EF4-FFF2-40B4-BE49-F238E27FC236}">
                <a16:creationId xmlns:a16="http://schemas.microsoft.com/office/drawing/2014/main" id="{DAD5C95E-F9EE-475C-B113-9DAAD645C71A}"/>
              </a:ext>
            </a:extLst>
          </p:cNvPr>
          <p:cNvSpPr/>
          <p:nvPr/>
        </p:nvSpPr>
        <p:spPr>
          <a:xfrm>
            <a:off x="3010093" y="110133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3" name="Freeform: Shape 412">
            <a:extLst>
              <a:ext uri="{FF2B5EF4-FFF2-40B4-BE49-F238E27FC236}">
                <a16:creationId xmlns:a16="http://schemas.microsoft.com/office/drawing/2014/main" id="{9421FDB3-CAE1-4D1B-8B04-555CC7CCB757}"/>
              </a:ext>
            </a:extLst>
          </p:cNvPr>
          <p:cNvSpPr/>
          <p:nvPr/>
        </p:nvSpPr>
        <p:spPr>
          <a:xfrm>
            <a:off x="3125094" y="109626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4" name="Freeform: Shape 413">
            <a:extLst>
              <a:ext uri="{FF2B5EF4-FFF2-40B4-BE49-F238E27FC236}">
                <a16:creationId xmlns:a16="http://schemas.microsoft.com/office/drawing/2014/main" id="{CCCB5615-0B85-408A-BF84-07EB8441D558}"/>
              </a:ext>
            </a:extLst>
          </p:cNvPr>
          <p:cNvSpPr/>
          <p:nvPr/>
        </p:nvSpPr>
        <p:spPr>
          <a:xfrm>
            <a:off x="3245261" y="107748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5" name="Freeform: Shape 414">
            <a:extLst>
              <a:ext uri="{FF2B5EF4-FFF2-40B4-BE49-F238E27FC236}">
                <a16:creationId xmlns:a16="http://schemas.microsoft.com/office/drawing/2014/main" id="{39E9047D-F83C-4B4B-ABAB-D7825EFA77FB}"/>
              </a:ext>
            </a:extLst>
          </p:cNvPr>
          <p:cNvSpPr/>
          <p:nvPr/>
        </p:nvSpPr>
        <p:spPr>
          <a:xfrm>
            <a:off x="3364738" y="10638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6" name="Freeform: Shape 415">
            <a:extLst>
              <a:ext uri="{FF2B5EF4-FFF2-40B4-BE49-F238E27FC236}">
                <a16:creationId xmlns:a16="http://schemas.microsoft.com/office/drawing/2014/main" id="{65FE5393-6D45-48F2-A191-8FC7DA053800}"/>
              </a:ext>
            </a:extLst>
          </p:cNvPr>
          <p:cNvSpPr/>
          <p:nvPr/>
        </p:nvSpPr>
        <p:spPr>
          <a:xfrm>
            <a:off x="3492227" y="107232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7" name="Freeform: Shape 416">
            <a:extLst>
              <a:ext uri="{FF2B5EF4-FFF2-40B4-BE49-F238E27FC236}">
                <a16:creationId xmlns:a16="http://schemas.microsoft.com/office/drawing/2014/main" id="{2D8B56B6-43A8-4147-B57F-CCF1109FBD03}"/>
              </a:ext>
            </a:extLst>
          </p:cNvPr>
          <p:cNvSpPr/>
          <p:nvPr/>
        </p:nvSpPr>
        <p:spPr>
          <a:xfrm>
            <a:off x="3623479" y="10925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8" name="Freeform: Shape 417">
            <a:extLst>
              <a:ext uri="{FF2B5EF4-FFF2-40B4-BE49-F238E27FC236}">
                <a16:creationId xmlns:a16="http://schemas.microsoft.com/office/drawing/2014/main" id="{002FE686-B063-45B2-A670-25C3043CC3FE}"/>
              </a:ext>
            </a:extLst>
          </p:cNvPr>
          <p:cNvSpPr/>
          <p:nvPr/>
        </p:nvSpPr>
        <p:spPr>
          <a:xfrm>
            <a:off x="3738480" y="11065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9" name="Freeform: Shape 418">
            <a:extLst>
              <a:ext uri="{FF2B5EF4-FFF2-40B4-BE49-F238E27FC236}">
                <a16:creationId xmlns:a16="http://schemas.microsoft.com/office/drawing/2014/main" id="{AA595CCD-2759-4ECF-BAC1-3F6F53AF4C8E}"/>
              </a:ext>
            </a:extLst>
          </p:cNvPr>
          <p:cNvSpPr/>
          <p:nvPr/>
        </p:nvSpPr>
        <p:spPr>
          <a:xfrm>
            <a:off x="3858647" y="1106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0" name="Freeform: Shape 419">
            <a:extLst>
              <a:ext uri="{FF2B5EF4-FFF2-40B4-BE49-F238E27FC236}">
                <a16:creationId xmlns:a16="http://schemas.microsoft.com/office/drawing/2014/main" id="{C58EA662-2B40-4AB8-BCA4-1A91C7238E6D}"/>
              </a:ext>
            </a:extLst>
          </p:cNvPr>
          <p:cNvSpPr/>
          <p:nvPr/>
        </p:nvSpPr>
        <p:spPr>
          <a:xfrm>
            <a:off x="3978124" y="109238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1" name="Freeform: Shape 420">
            <a:extLst>
              <a:ext uri="{FF2B5EF4-FFF2-40B4-BE49-F238E27FC236}">
                <a16:creationId xmlns:a16="http://schemas.microsoft.com/office/drawing/2014/main" id="{31B2CDBC-817A-4956-99BD-752A387236AC}"/>
              </a:ext>
            </a:extLst>
          </p:cNvPr>
          <p:cNvSpPr/>
          <p:nvPr/>
        </p:nvSpPr>
        <p:spPr>
          <a:xfrm>
            <a:off x="4105613" y="108259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2" name="Freeform: Shape 421">
            <a:extLst>
              <a:ext uri="{FF2B5EF4-FFF2-40B4-BE49-F238E27FC236}">
                <a16:creationId xmlns:a16="http://schemas.microsoft.com/office/drawing/2014/main" id="{28C73E4A-E884-476A-A98E-2CAC494CC108}"/>
              </a:ext>
            </a:extLst>
          </p:cNvPr>
          <p:cNvSpPr/>
          <p:nvPr/>
        </p:nvSpPr>
        <p:spPr>
          <a:xfrm>
            <a:off x="4225142" y="109238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3" name="Freeform: Shape 422">
            <a:extLst>
              <a:ext uri="{FF2B5EF4-FFF2-40B4-BE49-F238E27FC236}">
                <a16:creationId xmlns:a16="http://schemas.microsoft.com/office/drawing/2014/main" id="{8413953C-BCF7-4E9E-9972-FF4849400018}"/>
              </a:ext>
            </a:extLst>
          </p:cNvPr>
          <p:cNvSpPr/>
          <p:nvPr/>
        </p:nvSpPr>
        <p:spPr>
          <a:xfrm>
            <a:off x="4369729" y="1106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4" name="Freeform: Shape 423">
            <a:extLst>
              <a:ext uri="{FF2B5EF4-FFF2-40B4-BE49-F238E27FC236}">
                <a16:creationId xmlns:a16="http://schemas.microsoft.com/office/drawing/2014/main" id="{61BB8A47-CA85-4021-85E2-E271425A86A5}"/>
              </a:ext>
            </a:extLst>
          </p:cNvPr>
          <p:cNvSpPr/>
          <p:nvPr/>
        </p:nvSpPr>
        <p:spPr>
          <a:xfrm>
            <a:off x="4502890" y="111984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5" name="Freeform: Shape 424">
            <a:extLst>
              <a:ext uri="{FF2B5EF4-FFF2-40B4-BE49-F238E27FC236}">
                <a16:creationId xmlns:a16="http://schemas.microsoft.com/office/drawing/2014/main" id="{8CB9FD89-7242-426A-83BD-C8A0C5471907}"/>
              </a:ext>
            </a:extLst>
          </p:cNvPr>
          <p:cNvSpPr/>
          <p:nvPr/>
        </p:nvSpPr>
        <p:spPr>
          <a:xfrm>
            <a:off x="4636051" y="1142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6" name="Freeform: Shape 425">
            <a:extLst>
              <a:ext uri="{FF2B5EF4-FFF2-40B4-BE49-F238E27FC236}">
                <a16:creationId xmlns:a16="http://schemas.microsoft.com/office/drawing/2014/main" id="{A7052961-7279-4460-95A0-C0189F885CCC}"/>
              </a:ext>
            </a:extLst>
          </p:cNvPr>
          <p:cNvSpPr/>
          <p:nvPr/>
        </p:nvSpPr>
        <p:spPr>
          <a:xfrm>
            <a:off x="4764502" y="113470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7" name="Freeform: Shape 426">
            <a:extLst>
              <a:ext uri="{FF2B5EF4-FFF2-40B4-BE49-F238E27FC236}">
                <a16:creationId xmlns:a16="http://schemas.microsoft.com/office/drawing/2014/main" id="{595F34E2-11A6-4936-B93A-A6F0BC46EAFC}"/>
              </a:ext>
            </a:extLst>
          </p:cNvPr>
          <p:cNvSpPr/>
          <p:nvPr/>
        </p:nvSpPr>
        <p:spPr>
          <a:xfrm>
            <a:off x="4877032" y="11535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8" name="Freeform: Shape 427">
            <a:extLst>
              <a:ext uri="{FF2B5EF4-FFF2-40B4-BE49-F238E27FC236}">
                <a16:creationId xmlns:a16="http://schemas.microsoft.com/office/drawing/2014/main" id="{554787E3-2BD9-4484-98D5-EFCE4287BE19}"/>
              </a:ext>
            </a:extLst>
          </p:cNvPr>
          <p:cNvSpPr/>
          <p:nvPr/>
        </p:nvSpPr>
        <p:spPr>
          <a:xfrm>
            <a:off x="5009836" y="11408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9" name="Freeform: Shape 428">
            <a:extLst>
              <a:ext uri="{FF2B5EF4-FFF2-40B4-BE49-F238E27FC236}">
                <a16:creationId xmlns:a16="http://schemas.microsoft.com/office/drawing/2014/main" id="{20FEEE99-5C47-47F3-AE5D-98F9B38F488B}"/>
              </a:ext>
            </a:extLst>
          </p:cNvPr>
          <p:cNvSpPr/>
          <p:nvPr/>
        </p:nvSpPr>
        <p:spPr>
          <a:xfrm>
            <a:off x="5155885" y="113486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0" name="Freeform: Shape 429">
            <a:extLst>
              <a:ext uri="{FF2B5EF4-FFF2-40B4-BE49-F238E27FC236}">
                <a16:creationId xmlns:a16="http://schemas.microsoft.com/office/drawing/2014/main" id="{CBF197CA-0603-4F4F-85B0-B1F12DA84044}"/>
              </a:ext>
            </a:extLst>
          </p:cNvPr>
          <p:cNvSpPr/>
          <p:nvPr/>
        </p:nvSpPr>
        <p:spPr>
          <a:xfrm>
            <a:off x="5270886" y="112979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1" name="Freeform: Shape 430">
            <a:extLst>
              <a:ext uri="{FF2B5EF4-FFF2-40B4-BE49-F238E27FC236}">
                <a16:creationId xmlns:a16="http://schemas.microsoft.com/office/drawing/2014/main" id="{4AC4B1F2-4C12-400C-B556-504F21FE4E41}"/>
              </a:ext>
            </a:extLst>
          </p:cNvPr>
          <p:cNvSpPr/>
          <p:nvPr/>
        </p:nvSpPr>
        <p:spPr>
          <a:xfrm>
            <a:off x="5391053" y="111101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2" name="Freeform: Shape 431">
            <a:extLst>
              <a:ext uri="{FF2B5EF4-FFF2-40B4-BE49-F238E27FC236}">
                <a16:creationId xmlns:a16="http://schemas.microsoft.com/office/drawing/2014/main" id="{D9831217-A1BC-4B58-982F-2BD607ABD50D}"/>
              </a:ext>
            </a:extLst>
          </p:cNvPr>
          <p:cNvSpPr/>
          <p:nvPr/>
        </p:nvSpPr>
        <p:spPr>
          <a:xfrm>
            <a:off x="5510530" y="109735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3" name="Freeform: Shape 432">
            <a:extLst>
              <a:ext uri="{FF2B5EF4-FFF2-40B4-BE49-F238E27FC236}">
                <a16:creationId xmlns:a16="http://schemas.microsoft.com/office/drawing/2014/main" id="{71725539-48C9-415B-9DF0-2284DC295AB9}"/>
              </a:ext>
            </a:extLst>
          </p:cNvPr>
          <p:cNvSpPr/>
          <p:nvPr/>
        </p:nvSpPr>
        <p:spPr>
          <a:xfrm>
            <a:off x="5638019" y="108756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4" name="Freeform: Shape 433">
            <a:extLst>
              <a:ext uri="{FF2B5EF4-FFF2-40B4-BE49-F238E27FC236}">
                <a16:creationId xmlns:a16="http://schemas.microsoft.com/office/drawing/2014/main" id="{3357581C-0CE1-416A-AA8D-A9E23DB31704}"/>
              </a:ext>
            </a:extLst>
          </p:cNvPr>
          <p:cNvSpPr/>
          <p:nvPr/>
        </p:nvSpPr>
        <p:spPr>
          <a:xfrm>
            <a:off x="5762857" y="10805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5" name="Freeform: Shape 434">
            <a:extLst>
              <a:ext uri="{FF2B5EF4-FFF2-40B4-BE49-F238E27FC236}">
                <a16:creationId xmlns:a16="http://schemas.microsoft.com/office/drawing/2014/main" id="{E3ADA9D3-10EC-49E9-B2B3-7ED2FF7633DE}"/>
              </a:ext>
            </a:extLst>
          </p:cNvPr>
          <p:cNvSpPr/>
          <p:nvPr/>
        </p:nvSpPr>
        <p:spPr>
          <a:xfrm>
            <a:off x="5899366" y="106177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6" name="Freeform: Shape 435">
            <a:extLst>
              <a:ext uri="{FF2B5EF4-FFF2-40B4-BE49-F238E27FC236}">
                <a16:creationId xmlns:a16="http://schemas.microsoft.com/office/drawing/2014/main" id="{E65F4C3E-4BE1-4CBF-A0B5-6D088293C400}"/>
              </a:ext>
            </a:extLst>
          </p:cNvPr>
          <p:cNvSpPr/>
          <p:nvPr/>
        </p:nvSpPr>
        <p:spPr>
          <a:xfrm>
            <a:off x="6032170" y="10474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7" name="Title 1">
            <a:extLst>
              <a:ext uri="{FF2B5EF4-FFF2-40B4-BE49-F238E27FC236}">
                <a16:creationId xmlns:a16="http://schemas.microsoft.com/office/drawing/2014/main" id="{8387D9C0-4C3F-4A71-B805-D2FF15CF8614}"/>
              </a:ext>
            </a:extLst>
          </p:cNvPr>
          <p:cNvSpPr txBox="1">
            <a:spLocks/>
          </p:cNvSpPr>
          <p:nvPr/>
        </p:nvSpPr>
        <p:spPr>
          <a:xfrm>
            <a:off x="710185" y="465711"/>
            <a:ext cx="10515600" cy="8633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t>Local Indigenous Business Expenditure – FY21</a:t>
            </a:r>
          </a:p>
        </p:txBody>
      </p:sp>
      <p:sp>
        <p:nvSpPr>
          <p:cNvPr id="438" name="Freeform: Shape 437">
            <a:extLst>
              <a:ext uri="{FF2B5EF4-FFF2-40B4-BE49-F238E27FC236}">
                <a16:creationId xmlns:a16="http://schemas.microsoft.com/office/drawing/2014/main" id="{F4117269-AC98-46F7-8D43-1528589BDBDF}"/>
              </a:ext>
            </a:extLst>
          </p:cNvPr>
          <p:cNvSpPr/>
          <p:nvPr/>
        </p:nvSpPr>
        <p:spPr>
          <a:xfrm>
            <a:off x="6181301" y="105515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9" name="Freeform: Shape 438">
            <a:extLst>
              <a:ext uri="{FF2B5EF4-FFF2-40B4-BE49-F238E27FC236}">
                <a16:creationId xmlns:a16="http://schemas.microsoft.com/office/drawing/2014/main" id="{BBE233B3-217F-4BEC-8F89-B509602D6270}"/>
              </a:ext>
            </a:extLst>
          </p:cNvPr>
          <p:cNvSpPr/>
          <p:nvPr/>
        </p:nvSpPr>
        <p:spPr>
          <a:xfrm>
            <a:off x="6300830" y="10649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0" name="Freeform: Shape 439">
            <a:extLst>
              <a:ext uri="{FF2B5EF4-FFF2-40B4-BE49-F238E27FC236}">
                <a16:creationId xmlns:a16="http://schemas.microsoft.com/office/drawing/2014/main" id="{7D8FEF51-44FF-4650-BC8B-8B4A0864FDE4}"/>
              </a:ext>
            </a:extLst>
          </p:cNvPr>
          <p:cNvSpPr/>
          <p:nvPr/>
        </p:nvSpPr>
        <p:spPr>
          <a:xfrm>
            <a:off x="6445417" y="107860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1" name="Freeform: Shape 440">
            <a:extLst>
              <a:ext uri="{FF2B5EF4-FFF2-40B4-BE49-F238E27FC236}">
                <a16:creationId xmlns:a16="http://schemas.microsoft.com/office/drawing/2014/main" id="{5D3775A1-CF91-44C2-9661-04DCBA4C7193}"/>
              </a:ext>
            </a:extLst>
          </p:cNvPr>
          <p:cNvSpPr/>
          <p:nvPr/>
        </p:nvSpPr>
        <p:spPr>
          <a:xfrm>
            <a:off x="6578578" y="109241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2" name="Freeform: Shape 441">
            <a:extLst>
              <a:ext uri="{FF2B5EF4-FFF2-40B4-BE49-F238E27FC236}">
                <a16:creationId xmlns:a16="http://schemas.microsoft.com/office/drawing/2014/main" id="{91672FFF-A7E9-4C3D-914C-B6E0E16E42DA}"/>
              </a:ext>
            </a:extLst>
          </p:cNvPr>
          <p:cNvSpPr/>
          <p:nvPr/>
        </p:nvSpPr>
        <p:spPr>
          <a:xfrm>
            <a:off x="6711739" y="111460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3" name="Freeform: Shape 442">
            <a:extLst>
              <a:ext uri="{FF2B5EF4-FFF2-40B4-BE49-F238E27FC236}">
                <a16:creationId xmlns:a16="http://schemas.microsoft.com/office/drawing/2014/main" id="{98472725-8BC2-481D-A71D-07AD92036EA5}"/>
              </a:ext>
            </a:extLst>
          </p:cNvPr>
          <p:cNvSpPr/>
          <p:nvPr/>
        </p:nvSpPr>
        <p:spPr>
          <a:xfrm>
            <a:off x="6840190" y="110727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4" name="Freeform: Shape 443">
            <a:extLst>
              <a:ext uri="{FF2B5EF4-FFF2-40B4-BE49-F238E27FC236}">
                <a16:creationId xmlns:a16="http://schemas.microsoft.com/office/drawing/2014/main" id="{B46B6589-2BA3-47D9-B6DE-F6F1CC30EE55}"/>
              </a:ext>
            </a:extLst>
          </p:cNvPr>
          <p:cNvSpPr/>
          <p:nvPr/>
        </p:nvSpPr>
        <p:spPr>
          <a:xfrm>
            <a:off x="6952720" y="112608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5" name="Freeform: Shape 444">
            <a:extLst>
              <a:ext uri="{FF2B5EF4-FFF2-40B4-BE49-F238E27FC236}">
                <a16:creationId xmlns:a16="http://schemas.microsoft.com/office/drawing/2014/main" id="{D1DF7A50-D2AC-4FD9-8A81-AB1D25D45DD3}"/>
              </a:ext>
            </a:extLst>
          </p:cNvPr>
          <p:cNvSpPr/>
          <p:nvPr/>
        </p:nvSpPr>
        <p:spPr>
          <a:xfrm>
            <a:off x="7085524" y="111338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6" name="Freeform: Shape 445">
            <a:extLst>
              <a:ext uri="{FF2B5EF4-FFF2-40B4-BE49-F238E27FC236}">
                <a16:creationId xmlns:a16="http://schemas.microsoft.com/office/drawing/2014/main" id="{B7C798FB-5C47-47C5-B579-9F46923783F4}"/>
              </a:ext>
            </a:extLst>
          </p:cNvPr>
          <p:cNvSpPr/>
          <p:nvPr/>
        </p:nvSpPr>
        <p:spPr>
          <a:xfrm>
            <a:off x="7231573" y="11074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7" name="Freeform: Shape 446">
            <a:extLst>
              <a:ext uri="{FF2B5EF4-FFF2-40B4-BE49-F238E27FC236}">
                <a16:creationId xmlns:a16="http://schemas.microsoft.com/office/drawing/2014/main" id="{9CEC2119-006C-4321-8D02-1C3CE8BEE5CE}"/>
              </a:ext>
            </a:extLst>
          </p:cNvPr>
          <p:cNvSpPr/>
          <p:nvPr/>
        </p:nvSpPr>
        <p:spPr>
          <a:xfrm>
            <a:off x="7346574" y="110236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8" name="Freeform: Shape 447">
            <a:extLst>
              <a:ext uri="{FF2B5EF4-FFF2-40B4-BE49-F238E27FC236}">
                <a16:creationId xmlns:a16="http://schemas.microsoft.com/office/drawing/2014/main" id="{1709BC2E-0F00-4AED-8BAE-6880BF72481B}"/>
              </a:ext>
            </a:extLst>
          </p:cNvPr>
          <p:cNvSpPr/>
          <p:nvPr/>
        </p:nvSpPr>
        <p:spPr>
          <a:xfrm>
            <a:off x="7466741" y="108358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9" name="Freeform: Shape 448">
            <a:extLst>
              <a:ext uri="{FF2B5EF4-FFF2-40B4-BE49-F238E27FC236}">
                <a16:creationId xmlns:a16="http://schemas.microsoft.com/office/drawing/2014/main" id="{EEAB1FFA-9439-4CF2-9FB8-0CCC6A7ADFAF}"/>
              </a:ext>
            </a:extLst>
          </p:cNvPr>
          <p:cNvSpPr/>
          <p:nvPr/>
        </p:nvSpPr>
        <p:spPr>
          <a:xfrm>
            <a:off x="7586218" y="106992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0" name="Freeform: Shape 449">
            <a:extLst>
              <a:ext uri="{FF2B5EF4-FFF2-40B4-BE49-F238E27FC236}">
                <a16:creationId xmlns:a16="http://schemas.microsoft.com/office/drawing/2014/main" id="{3337D6DB-CF7F-423F-851B-D1E8D2C99CF9}"/>
              </a:ext>
            </a:extLst>
          </p:cNvPr>
          <p:cNvSpPr/>
          <p:nvPr/>
        </p:nvSpPr>
        <p:spPr>
          <a:xfrm>
            <a:off x="7713707" y="10784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1" name="Freeform: Shape 450">
            <a:extLst>
              <a:ext uri="{FF2B5EF4-FFF2-40B4-BE49-F238E27FC236}">
                <a16:creationId xmlns:a16="http://schemas.microsoft.com/office/drawing/2014/main" id="{9D45BCB2-6A5A-419E-9CF5-7A76076F133E}"/>
              </a:ext>
            </a:extLst>
          </p:cNvPr>
          <p:cNvSpPr/>
          <p:nvPr/>
        </p:nvSpPr>
        <p:spPr>
          <a:xfrm>
            <a:off x="7844959" y="109864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2" name="Freeform: Shape 451">
            <a:extLst>
              <a:ext uri="{FF2B5EF4-FFF2-40B4-BE49-F238E27FC236}">
                <a16:creationId xmlns:a16="http://schemas.microsoft.com/office/drawing/2014/main" id="{CD0E9ABB-4F1E-40CF-A118-6BBA69320994}"/>
              </a:ext>
            </a:extLst>
          </p:cNvPr>
          <p:cNvSpPr/>
          <p:nvPr/>
        </p:nvSpPr>
        <p:spPr>
          <a:xfrm>
            <a:off x="7959960" y="11126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3" name="Freeform: Shape 452">
            <a:extLst>
              <a:ext uri="{FF2B5EF4-FFF2-40B4-BE49-F238E27FC236}">
                <a16:creationId xmlns:a16="http://schemas.microsoft.com/office/drawing/2014/main" id="{B22ED7F3-6331-44A5-AF2A-2624CE0CA8E2}"/>
              </a:ext>
            </a:extLst>
          </p:cNvPr>
          <p:cNvSpPr/>
          <p:nvPr/>
        </p:nvSpPr>
        <p:spPr>
          <a:xfrm>
            <a:off x="8080127" y="111213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4" name="Freeform: Shape 453">
            <a:extLst>
              <a:ext uri="{FF2B5EF4-FFF2-40B4-BE49-F238E27FC236}">
                <a16:creationId xmlns:a16="http://schemas.microsoft.com/office/drawing/2014/main" id="{FC8F4980-E0A8-479C-85CA-6CCCA4963C7D}"/>
              </a:ext>
            </a:extLst>
          </p:cNvPr>
          <p:cNvSpPr/>
          <p:nvPr/>
        </p:nvSpPr>
        <p:spPr>
          <a:xfrm>
            <a:off x="8199604" y="109848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5" name="Freeform: Shape 454">
            <a:extLst>
              <a:ext uri="{FF2B5EF4-FFF2-40B4-BE49-F238E27FC236}">
                <a16:creationId xmlns:a16="http://schemas.microsoft.com/office/drawing/2014/main" id="{4B0982E5-E9AB-4F66-84D2-E08EC389124B}"/>
              </a:ext>
            </a:extLst>
          </p:cNvPr>
          <p:cNvSpPr/>
          <p:nvPr/>
        </p:nvSpPr>
        <p:spPr>
          <a:xfrm>
            <a:off x="8327093" y="108868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6" name="Freeform: Shape 455">
            <a:extLst>
              <a:ext uri="{FF2B5EF4-FFF2-40B4-BE49-F238E27FC236}">
                <a16:creationId xmlns:a16="http://schemas.microsoft.com/office/drawing/2014/main" id="{25548CF9-EAE3-4B6C-8F5E-3748FB085F6F}"/>
              </a:ext>
            </a:extLst>
          </p:cNvPr>
          <p:cNvSpPr/>
          <p:nvPr/>
        </p:nvSpPr>
        <p:spPr>
          <a:xfrm>
            <a:off x="8446622" y="109848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7" name="Freeform: Shape 456">
            <a:extLst>
              <a:ext uri="{FF2B5EF4-FFF2-40B4-BE49-F238E27FC236}">
                <a16:creationId xmlns:a16="http://schemas.microsoft.com/office/drawing/2014/main" id="{02CDBE83-2F52-4347-8BBD-66D980C90093}"/>
              </a:ext>
            </a:extLst>
          </p:cNvPr>
          <p:cNvSpPr/>
          <p:nvPr/>
        </p:nvSpPr>
        <p:spPr>
          <a:xfrm>
            <a:off x="8591209" y="107556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8" name="Freeform: Shape 457">
            <a:extLst>
              <a:ext uri="{FF2B5EF4-FFF2-40B4-BE49-F238E27FC236}">
                <a16:creationId xmlns:a16="http://schemas.microsoft.com/office/drawing/2014/main" id="{64CF0D2A-115C-4E20-A820-F977C6740F92}"/>
              </a:ext>
            </a:extLst>
          </p:cNvPr>
          <p:cNvSpPr/>
          <p:nvPr/>
        </p:nvSpPr>
        <p:spPr>
          <a:xfrm>
            <a:off x="8724370" y="108936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9" name="Freeform: Shape 458">
            <a:extLst>
              <a:ext uri="{FF2B5EF4-FFF2-40B4-BE49-F238E27FC236}">
                <a16:creationId xmlns:a16="http://schemas.microsoft.com/office/drawing/2014/main" id="{FF985C0C-5F8A-4F2A-8BE7-4053F416F874}"/>
              </a:ext>
            </a:extLst>
          </p:cNvPr>
          <p:cNvSpPr/>
          <p:nvPr/>
        </p:nvSpPr>
        <p:spPr>
          <a:xfrm>
            <a:off x="8857531" y="111156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0" name="Freeform: Shape 459">
            <a:extLst>
              <a:ext uri="{FF2B5EF4-FFF2-40B4-BE49-F238E27FC236}">
                <a16:creationId xmlns:a16="http://schemas.microsoft.com/office/drawing/2014/main" id="{B433F4C6-AD55-4FDB-B7B0-9CEC2D523CED}"/>
              </a:ext>
            </a:extLst>
          </p:cNvPr>
          <p:cNvSpPr/>
          <p:nvPr/>
        </p:nvSpPr>
        <p:spPr>
          <a:xfrm>
            <a:off x="8985982" y="110422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1" name="Freeform: Shape 460">
            <a:extLst>
              <a:ext uri="{FF2B5EF4-FFF2-40B4-BE49-F238E27FC236}">
                <a16:creationId xmlns:a16="http://schemas.microsoft.com/office/drawing/2014/main" id="{68E51EC1-A806-4FCF-8370-0F59486A2709}"/>
              </a:ext>
            </a:extLst>
          </p:cNvPr>
          <p:cNvSpPr/>
          <p:nvPr/>
        </p:nvSpPr>
        <p:spPr>
          <a:xfrm>
            <a:off x="9098512" y="112304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4771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24E50E7-AFE1-46D3-8CF0-F68B23D52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886" y="479971"/>
            <a:ext cx="645495" cy="830355"/>
          </a:xfrm>
          <a:prstGeom prst="rect">
            <a:avLst/>
          </a:prstGeom>
        </p:spPr>
      </p:pic>
      <p:cxnSp>
        <p:nvCxnSpPr>
          <p:cNvPr id="3" name="Straight Connector 2">
            <a:extLst>
              <a:ext uri="{FF2B5EF4-FFF2-40B4-BE49-F238E27FC236}">
                <a16:creationId xmlns:a16="http://schemas.microsoft.com/office/drawing/2014/main" id="{9A785CAE-A9BA-493B-B30C-0946D9B594FA}"/>
              </a:ext>
            </a:extLst>
          </p:cNvPr>
          <p:cNvCxnSpPr>
            <a:cxnSpLocks/>
          </p:cNvCxnSpPr>
          <p:nvPr/>
        </p:nvCxnSpPr>
        <p:spPr>
          <a:xfrm>
            <a:off x="826477" y="6220734"/>
            <a:ext cx="10366131"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7B98DA-F153-42C2-B067-A86391C8AB8D}"/>
              </a:ext>
            </a:extLst>
          </p:cNvPr>
          <p:cNvSpPr txBox="1"/>
          <p:nvPr/>
        </p:nvSpPr>
        <p:spPr>
          <a:xfrm>
            <a:off x="826476" y="6261853"/>
            <a:ext cx="4687356" cy="276999"/>
          </a:xfrm>
          <a:prstGeom prst="rect">
            <a:avLst/>
          </a:prstGeom>
          <a:noFill/>
        </p:spPr>
        <p:txBody>
          <a:bodyPr wrap="square" rtlCol="0">
            <a:spAutoFit/>
          </a:bodyPr>
          <a:lstStyle/>
          <a:p>
            <a:r>
              <a:rPr lang="en-AU" sz="1200" dirty="0">
                <a:solidFill>
                  <a:srgbClr val="898989"/>
                </a:solidFill>
              </a:rPr>
              <a:t>Indigenous Business Expenditure – 2021 Financial Year</a:t>
            </a:r>
          </a:p>
        </p:txBody>
      </p:sp>
      <p:sp>
        <p:nvSpPr>
          <p:cNvPr id="2" name="Slide Number Placeholder 1">
            <a:extLst>
              <a:ext uri="{FF2B5EF4-FFF2-40B4-BE49-F238E27FC236}">
                <a16:creationId xmlns:a16="http://schemas.microsoft.com/office/drawing/2014/main" id="{19167256-6410-4BAA-9C3F-EF71F35808E0}"/>
              </a:ext>
            </a:extLst>
          </p:cNvPr>
          <p:cNvSpPr>
            <a:spLocks noGrp="1"/>
          </p:cNvSpPr>
          <p:nvPr>
            <p:ph type="sldNum" sz="quarter" idx="12"/>
          </p:nvPr>
        </p:nvSpPr>
        <p:spPr>
          <a:xfrm>
            <a:off x="8449408" y="6204505"/>
            <a:ext cx="2743200" cy="365125"/>
          </a:xfrm>
        </p:spPr>
        <p:txBody>
          <a:bodyPr/>
          <a:lstStyle/>
          <a:p>
            <a:fld id="{DFC49477-C02D-47CE-A6DE-9E99E4A11F56}" type="slidenum">
              <a:rPr lang="en-AU" smtClean="0"/>
              <a:t>5</a:t>
            </a:fld>
            <a:endParaRPr lang="en-AU" dirty="0"/>
          </a:p>
        </p:txBody>
      </p:sp>
      <p:sp>
        <p:nvSpPr>
          <p:cNvPr id="395" name="Freeform: Shape 394">
            <a:extLst>
              <a:ext uri="{FF2B5EF4-FFF2-40B4-BE49-F238E27FC236}">
                <a16:creationId xmlns:a16="http://schemas.microsoft.com/office/drawing/2014/main" id="{C5920D25-9D17-4D7C-9FA4-D5E2DDC66F0F}"/>
              </a:ext>
            </a:extLst>
          </p:cNvPr>
          <p:cNvSpPr/>
          <p:nvPr/>
        </p:nvSpPr>
        <p:spPr>
          <a:xfrm>
            <a:off x="800713" y="113848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6" name="Freeform: Shape 395">
            <a:extLst>
              <a:ext uri="{FF2B5EF4-FFF2-40B4-BE49-F238E27FC236}">
                <a16:creationId xmlns:a16="http://schemas.microsoft.com/office/drawing/2014/main" id="{98991A82-49FF-409F-A3CF-95B3BDABC16C}"/>
              </a:ext>
            </a:extLst>
          </p:cNvPr>
          <p:cNvSpPr/>
          <p:nvPr/>
        </p:nvSpPr>
        <p:spPr>
          <a:xfrm>
            <a:off x="937222" y="111969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7" name="Freeform: Shape 396">
            <a:extLst>
              <a:ext uri="{FF2B5EF4-FFF2-40B4-BE49-F238E27FC236}">
                <a16:creationId xmlns:a16="http://schemas.microsoft.com/office/drawing/2014/main" id="{FA761C9B-0275-4C48-B726-095BE061E352}"/>
              </a:ext>
            </a:extLst>
          </p:cNvPr>
          <p:cNvSpPr/>
          <p:nvPr/>
        </p:nvSpPr>
        <p:spPr>
          <a:xfrm>
            <a:off x="1070026" y="110540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8" name="Freeform: Shape 397">
            <a:extLst>
              <a:ext uri="{FF2B5EF4-FFF2-40B4-BE49-F238E27FC236}">
                <a16:creationId xmlns:a16="http://schemas.microsoft.com/office/drawing/2014/main" id="{D4E538C0-58E8-4C65-A970-0F8A345FE822}"/>
              </a:ext>
            </a:extLst>
          </p:cNvPr>
          <p:cNvSpPr/>
          <p:nvPr/>
        </p:nvSpPr>
        <p:spPr>
          <a:xfrm>
            <a:off x="1198834" y="108961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9" name="Freeform: Shape 398">
            <a:extLst>
              <a:ext uri="{FF2B5EF4-FFF2-40B4-BE49-F238E27FC236}">
                <a16:creationId xmlns:a16="http://schemas.microsoft.com/office/drawing/2014/main" id="{0F296CE7-4EFB-40D2-BE49-D529D715C070}"/>
              </a:ext>
            </a:extLst>
          </p:cNvPr>
          <p:cNvSpPr/>
          <p:nvPr/>
        </p:nvSpPr>
        <p:spPr>
          <a:xfrm>
            <a:off x="1331638" y="10578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0" name="Freeform: Shape 399">
            <a:extLst>
              <a:ext uri="{FF2B5EF4-FFF2-40B4-BE49-F238E27FC236}">
                <a16:creationId xmlns:a16="http://schemas.microsoft.com/office/drawing/2014/main" id="{E0D84431-5E68-4CCB-9EC0-A8416A74E787}"/>
              </a:ext>
            </a:extLst>
          </p:cNvPr>
          <p:cNvSpPr/>
          <p:nvPr/>
        </p:nvSpPr>
        <p:spPr>
          <a:xfrm>
            <a:off x="1477687" y="10773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1" name="Freeform: Shape 400">
            <a:extLst>
              <a:ext uri="{FF2B5EF4-FFF2-40B4-BE49-F238E27FC236}">
                <a16:creationId xmlns:a16="http://schemas.microsoft.com/office/drawing/2014/main" id="{C349FBA6-DCCD-4C98-AB24-2E629646C097}"/>
              </a:ext>
            </a:extLst>
          </p:cNvPr>
          <p:cNvSpPr/>
          <p:nvPr/>
        </p:nvSpPr>
        <p:spPr>
          <a:xfrm>
            <a:off x="1592688" y="109129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2" name="Freeform: Shape 401">
            <a:extLst>
              <a:ext uri="{FF2B5EF4-FFF2-40B4-BE49-F238E27FC236}">
                <a16:creationId xmlns:a16="http://schemas.microsoft.com/office/drawing/2014/main" id="{5D4B57B0-3C94-4C79-A367-DD4D7D4722B3}"/>
              </a:ext>
            </a:extLst>
          </p:cNvPr>
          <p:cNvSpPr/>
          <p:nvPr/>
        </p:nvSpPr>
        <p:spPr>
          <a:xfrm>
            <a:off x="1712855"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3" name="Freeform: Shape 402">
            <a:extLst>
              <a:ext uri="{FF2B5EF4-FFF2-40B4-BE49-F238E27FC236}">
                <a16:creationId xmlns:a16="http://schemas.microsoft.com/office/drawing/2014/main" id="{25B0E898-9948-48C4-8284-56B671B501A8}"/>
              </a:ext>
            </a:extLst>
          </p:cNvPr>
          <p:cNvSpPr/>
          <p:nvPr/>
        </p:nvSpPr>
        <p:spPr>
          <a:xfrm>
            <a:off x="1832332"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4" name="Freeform: Shape 403">
            <a:extLst>
              <a:ext uri="{FF2B5EF4-FFF2-40B4-BE49-F238E27FC236}">
                <a16:creationId xmlns:a16="http://schemas.microsoft.com/office/drawing/2014/main" id="{91DD969A-228A-4919-9F87-1ADF9DDA93F7}"/>
              </a:ext>
            </a:extLst>
          </p:cNvPr>
          <p:cNvSpPr/>
          <p:nvPr/>
        </p:nvSpPr>
        <p:spPr>
          <a:xfrm>
            <a:off x="1959821" y="104906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5" name="Freeform: Shape 404">
            <a:extLst>
              <a:ext uri="{FF2B5EF4-FFF2-40B4-BE49-F238E27FC236}">
                <a16:creationId xmlns:a16="http://schemas.microsoft.com/office/drawing/2014/main" id="{15B6A151-FC64-493F-8750-E3DFFA8A6B9D}"/>
              </a:ext>
            </a:extLst>
          </p:cNvPr>
          <p:cNvSpPr/>
          <p:nvPr/>
        </p:nvSpPr>
        <p:spPr>
          <a:xfrm>
            <a:off x="2079350"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6" name="Freeform: Shape 405">
            <a:extLst>
              <a:ext uri="{FF2B5EF4-FFF2-40B4-BE49-F238E27FC236}">
                <a16:creationId xmlns:a16="http://schemas.microsoft.com/office/drawing/2014/main" id="{A36B24C2-4D6D-4521-8231-F50A2C7167E0}"/>
              </a:ext>
            </a:extLst>
          </p:cNvPr>
          <p:cNvSpPr/>
          <p:nvPr/>
        </p:nvSpPr>
        <p:spPr>
          <a:xfrm>
            <a:off x="2223937"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7" name="Freeform: Shape 406">
            <a:extLst>
              <a:ext uri="{FF2B5EF4-FFF2-40B4-BE49-F238E27FC236}">
                <a16:creationId xmlns:a16="http://schemas.microsoft.com/office/drawing/2014/main" id="{F51D4C32-7D7C-402E-8CEB-D750B0AB1EEA}"/>
              </a:ext>
            </a:extLst>
          </p:cNvPr>
          <p:cNvSpPr/>
          <p:nvPr/>
        </p:nvSpPr>
        <p:spPr>
          <a:xfrm>
            <a:off x="2357098" y="10863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8" name="Freeform: Shape 407">
            <a:extLst>
              <a:ext uri="{FF2B5EF4-FFF2-40B4-BE49-F238E27FC236}">
                <a16:creationId xmlns:a16="http://schemas.microsoft.com/office/drawing/2014/main" id="{D0152136-9D48-4AAE-B547-D32FB98ACC7C}"/>
              </a:ext>
            </a:extLst>
          </p:cNvPr>
          <p:cNvSpPr/>
          <p:nvPr/>
        </p:nvSpPr>
        <p:spPr>
          <a:xfrm>
            <a:off x="2490259" y="1108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9" name="Freeform: Shape 408">
            <a:extLst>
              <a:ext uri="{FF2B5EF4-FFF2-40B4-BE49-F238E27FC236}">
                <a16:creationId xmlns:a16="http://schemas.microsoft.com/office/drawing/2014/main" id="{C9FB3FE6-0838-44B5-800E-285390593595}"/>
              </a:ext>
            </a:extLst>
          </p:cNvPr>
          <p:cNvSpPr/>
          <p:nvPr/>
        </p:nvSpPr>
        <p:spPr>
          <a:xfrm>
            <a:off x="2618710" y="110117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0" name="Freeform: Shape 409">
            <a:extLst>
              <a:ext uri="{FF2B5EF4-FFF2-40B4-BE49-F238E27FC236}">
                <a16:creationId xmlns:a16="http://schemas.microsoft.com/office/drawing/2014/main" id="{0A15777D-37F2-42EB-9FEA-72B621479EBC}"/>
              </a:ext>
            </a:extLst>
          </p:cNvPr>
          <p:cNvSpPr/>
          <p:nvPr/>
        </p:nvSpPr>
        <p:spPr>
          <a:xfrm>
            <a:off x="2731240" y="11199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1" name="Freeform: Shape 410">
            <a:extLst>
              <a:ext uri="{FF2B5EF4-FFF2-40B4-BE49-F238E27FC236}">
                <a16:creationId xmlns:a16="http://schemas.microsoft.com/office/drawing/2014/main" id="{0B89DCE2-8C18-4297-92F7-2A69E79399F4}"/>
              </a:ext>
            </a:extLst>
          </p:cNvPr>
          <p:cNvSpPr/>
          <p:nvPr/>
        </p:nvSpPr>
        <p:spPr>
          <a:xfrm>
            <a:off x="2864044" y="11072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2" name="Freeform: Shape 411">
            <a:extLst>
              <a:ext uri="{FF2B5EF4-FFF2-40B4-BE49-F238E27FC236}">
                <a16:creationId xmlns:a16="http://schemas.microsoft.com/office/drawing/2014/main" id="{DAD5C95E-F9EE-475C-B113-9DAAD645C71A}"/>
              </a:ext>
            </a:extLst>
          </p:cNvPr>
          <p:cNvSpPr/>
          <p:nvPr/>
        </p:nvSpPr>
        <p:spPr>
          <a:xfrm>
            <a:off x="3010093" y="110133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3" name="Freeform: Shape 412">
            <a:extLst>
              <a:ext uri="{FF2B5EF4-FFF2-40B4-BE49-F238E27FC236}">
                <a16:creationId xmlns:a16="http://schemas.microsoft.com/office/drawing/2014/main" id="{9421FDB3-CAE1-4D1B-8B04-555CC7CCB757}"/>
              </a:ext>
            </a:extLst>
          </p:cNvPr>
          <p:cNvSpPr/>
          <p:nvPr/>
        </p:nvSpPr>
        <p:spPr>
          <a:xfrm>
            <a:off x="3125094" y="109626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4" name="Freeform: Shape 413">
            <a:extLst>
              <a:ext uri="{FF2B5EF4-FFF2-40B4-BE49-F238E27FC236}">
                <a16:creationId xmlns:a16="http://schemas.microsoft.com/office/drawing/2014/main" id="{CCCB5615-0B85-408A-BF84-07EB8441D558}"/>
              </a:ext>
            </a:extLst>
          </p:cNvPr>
          <p:cNvSpPr/>
          <p:nvPr/>
        </p:nvSpPr>
        <p:spPr>
          <a:xfrm>
            <a:off x="3245261" y="107748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5" name="Freeform: Shape 414">
            <a:extLst>
              <a:ext uri="{FF2B5EF4-FFF2-40B4-BE49-F238E27FC236}">
                <a16:creationId xmlns:a16="http://schemas.microsoft.com/office/drawing/2014/main" id="{39E9047D-F83C-4B4B-ABAB-D7825EFA77FB}"/>
              </a:ext>
            </a:extLst>
          </p:cNvPr>
          <p:cNvSpPr/>
          <p:nvPr/>
        </p:nvSpPr>
        <p:spPr>
          <a:xfrm>
            <a:off x="3364738" y="10638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6" name="Freeform: Shape 415">
            <a:extLst>
              <a:ext uri="{FF2B5EF4-FFF2-40B4-BE49-F238E27FC236}">
                <a16:creationId xmlns:a16="http://schemas.microsoft.com/office/drawing/2014/main" id="{65FE5393-6D45-48F2-A191-8FC7DA053800}"/>
              </a:ext>
            </a:extLst>
          </p:cNvPr>
          <p:cNvSpPr/>
          <p:nvPr/>
        </p:nvSpPr>
        <p:spPr>
          <a:xfrm>
            <a:off x="3492227" y="107232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7" name="Freeform: Shape 416">
            <a:extLst>
              <a:ext uri="{FF2B5EF4-FFF2-40B4-BE49-F238E27FC236}">
                <a16:creationId xmlns:a16="http://schemas.microsoft.com/office/drawing/2014/main" id="{2D8B56B6-43A8-4147-B57F-CCF1109FBD03}"/>
              </a:ext>
            </a:extLst>
          </p:cNvPr>
          <p:cNvSpPr/>
          <p:nvPr/>
        </p:nvSpPr>
        <p:spPr>
          <a:xfrm>
            <a:off x="3623479" y="10925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8" name="Freeform: Shape 417">
            <a:extLst>
              <a:ext uri="{FF2B5EF4-FFF2-40B4-BE49-F238E27FC236}">
                <a16:creationId xmlns:a16="http://schemas.microsoft.com/office/drawing/2014/main" id="{002FE686-B063-45B2-A670-25C3043CC3FE}"/>
              </a:ext>
            </a:extLst>
          </p:cNvPr>
          <p:cNvSpPr/>
          <p:nvPr/>
        </p:nvSpPr>
        <p:spPr>
          <a:xfrm>
            <a:off x="3738480" y="11065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9" name="Freeform: Shape 418">
            <a:extLst>
              <a:ext uri="{FF2B5EF4-FFF2-40B4-BE49-F238E27FC236}">
                <a16:creationId xmlns:a16="http://schemas.microsoft.com/office/drawing/2014/main" id="{AA595CCD-2759-4ECF-BAC1-3F6F53AF4C8E}"/>
              </a:ext>
            </a:extLst>
          </p:cNvPr>
          <p:cNvSpPr/>
          <p:nvPr/>
        </p:nvSpPr>
        <p:spPr>
          <a:xfrm>
            <a:off x="3858647" y="1106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0" name="Freeform: Shape 419">
            <a:extLst>
              <a:ext uri="{FF2B5EF4-FFF2-40B4-BE49-F238E27FC236}">
                <a16:creationId xmlns:a16="http://schemas.microsoft.com/office/drawing/2014/main" id="{C58EA662-2B40-4AB8-BCA4-1A91C7238E6D}"/>
              </a:ext>
            </a:extLst>
          </p:cNvPr>
          <p:cNvSpPr/>
          <p:nvPr/>
        </p:nvSpPr>
        <p:spPr>
          <a:xfrm>
            <a:off x="3978124" y="109238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1" name="Freeform: Shape 420">
            <a:extLst>
              <a:ext uri="{FF2B5EF4-FFF2-40B4-BE49-F238E27FC236}">
                <a16:creationId xmlns:a16="http://schemas.microsoft.com/office/drawing/2014/main" id="{31B2CDBC-817A-4956-99BD-752A387236AC}"/>
              </a:ext>
            </a:extLst>
          </p:cNvPr>
          <p:cNvSpPr/>
          <p:nvPr/>
        </p:nvSpPr>
        <p:spPr>
          <a:xfrm>
            <a:off x="4105613" y="108259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2" name="Freeform: Shape 421">
            <a:extLst>
              <a:ext uri="{FF2B5EF4-FFF2-40B4-BE49-F238E27FC236}">
                <a16:creationId xmlns:a16="http://schemas.microsoft.com/office/drawing/2014/main" id="{28C73E4A-E884-476A-A98E-2CAC494CC108}"/>
              </a:ext>
            </a:extLst>
          </p:cNvPr>
          <p:cNvSpPr/>
          <p:nvPr/>
        </p:nvSpPr>
        <p:spPr>
          <a:xfrm>
            <a:off x="4225142" y="109238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3" name="Freeform: Shape 422">
            <a:extLst>
              <a:ext uri="{FF2B5EF4-FFF2-40B4-BE49-F238E27FC236}">
                <a16:creationId xmlns:a16="http://schemas.microsoft.com/office/drawing/2014/main" id="{8413953C-BCF7-4E9E-9972-FF4849400018}"/>
              </a:ext>
            </a:extLst>
          </p:cNvPr>
          <p:cNvSpPr/>
          <p:nvPr/>
        </p:nvSpPr>
        <p:spPr>
          <a:xfrm>
            <a:off x="4369729" y="1106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4" name="Freeform: Shape 423">
            <a:extLst>
              <a:ext uri="{FF2B5EF4-FFF2-40B4-BE49-F238E27FC236}">
                <a16:creationId xmlns:a16="http://schemas.microsoft.com/office/drawing/2014/main" id="{61BB8A47-CA85-4021-85E2-E271425A86A5}"/>
              </a:ext>
            </a:extLst>
          </p:cNvPr>
          <p:cNvSpPr/>
          <p:nvPr/>
        </p:nvSpPr>
        <p:spPr>
          <a:xfrm>
            <a:off x="4502890" y="111984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5" name="Freeform: Shape 424">
            <a:extLst>
              <a:ext uri="{FF2B5EF4-FFF2-40B4-BE49-F238E27FC236}">
                <a16:creationId xmlns:a16="http://schemas.microsoft.com/office/drawing/2014/main" id="{8CB9FD89-7242-426A-83BD-C8A0C5471907}"/>
              </a:ext>
            </a:extLst>
          </p:cNvPr>
          <p:cNvSpPr/>
          <p:nvPr/>
        </p:nvSpPr>
        <p:spPr>
          <a:xfrm>
            <a:off x="4636051" y="1142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6" name="Freeform: Shape 425">
            <a:extLst>
              <a:ext uri="{FF2B5EF4-FFF2-40B4-BE49-F238E27FC236}">
                <a16:creationId xmlns:a16="http://schemas.microsoft.com/office/drawing/2014/main" id="{A7052961-7279-4460-95A0-C0189F885CCC}"/>
              </a:ext>
            </a:extLst>
          </p:cNvPr>
          <p:cNvSpPr/>
          <p:nvPr/>
        </p:nvSpPr>
        <p:spPr>
          <a:xfrm>
            <a:off x="4764502" y="113470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7" name="Freeform: Shape 426">
            <a:extLst>
              <a:ext uri="{FF2B5EF4-FFF2-40B4-BE49-F238E27FC236}">
                <a16:creationId xmlns:a16="http://schemas.microsoft.com/office/drawing/2014/main" id="{595F34E2-11A6-4936-B93A-A6F0BC46EAFC}"/>
              </a:ext>
            </a:extLst>
          </p:cNvPr>
          <p:cNvSpPr/>
          <p:nvPr/>
        </p:nvSpPr>
        <p:spPr>
          <a:xfrm>
            <a:off x="4877032" y="11535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8" name="Freeform: Shape 427">
            <a:extLst>
              <a:ext uri="{FF2B5EF4-FFF2-40B4-BE49-F238E27FC236}">
                <a16:creationId xmlns:a16="http://schemas.microsoft.com/office/drawing/2014/main" id="{554787E3-2BD9-4484-98D5-EFCE4287BE19}"/>
              </a:ext>
            </a:extLst>
          </p:cNvPr>
          <p:cNvSpPr/>
          <p:nvPr/>
        </p:nvSpPr>
        <p:spPr>
          <a:xfrm>
            <a:off x="5009836" y="11408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9" name="Freeform: Shape 428">
            <a:extLst>
              <a:ext uri="{FF2B5EF4-FFF2-40B4-BE49-F238E27FC236}">
                <a16:creationId xmlns:a16="http://schemas.microsoft.com/office/drawing/2014/main" id="{20FEEE99-5C47-47F3-AE5D-98F9B38F488B}"/>
              </a:ext>
            </a:extLst>
          </p:cNvPr>
          <p:cNvSpPr/>
          <p:nvPr/>
        </p:nvSpPr>
        <p:spPr>
          <a:xfrm>
            <a:off x="5155885" y="113486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0" name="Freeform: Shape 429">
            <a:extLst>
              <a:ext uri="{FF2B5EF4-FFF2-40B4-BE49-F238E27FC236}">
                <a16:creationId xmlns:a16="http://schemas.microsoft.com/office/drawing/2014/main" id="{CBF197CA-0603-4F4F-85B0-B1F12DA84044}"/>
              </a:ext>
            </a:extLst>
          </p:cNvPr>
          <p:cNvSpPr/>
          <p:nvPr/>
        </p:nvSpPr>
        <p:spPr>
          <a:xfrm>
            <a:off x="5270886" y="112979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1" name="Freeform: Shape 430">
            <a:extLst>
              <a:ext uri="{FF2B5EF4-FFF2-40B4-BE49-F238E27FC236}">
                <a16:creationId xmlns:a16="http://schemas.microsoft.com/office/drawing/2014/main" id="{4AC4B1F2-4C12-400C-B556-504F21FE4E41}"/>
              </a:ext>
            </a:extLst>
          </p:cNvPr>
          <p:cNvSpPr/>
          <p:nvPr/>
        </p:nvSpPr>
        <p:spPr>
          <a:xfrm>
            <a:off x="5391053" y="111101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2" name="Freeform: Shape 431">
            <a:extLst>
              <a:ext uri="{FF2B5EF4-FFF2-40B4-BE49-F238E27FC236}">
                <a16:creationId xmlns:a16="http://schemas.microsoft.com/office/drawing/2014/main" id="{D9831217-A1BC-4B58-982F-2BD607ABD50D}"/>
              </a:ext>
            </a:extLst>
          </p:cNvPr>
          <p:cNvSpPr/>
          <p:nvPr/>
        </p:nvSpPr>
        <p:spPr>
          <a:xfrm>
            <a:off x="5510530" y="109735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3" name="Freeform: Shape 432">
            <a:extLst>
              <a:ext uri="{FF2B5EF4-FFF2-40B4-BE49-F238E27FC236}">
                <a16:creationId xmlns:a16="http://schemas.microsoft.com/office/drawing/2014/main" id="{71725539-48C9-415B-9DF0-2284DC295AB9}"/>
              </a:ext>
            </a:extLst>
          </p:cNvPr>
          <p:cNvSpPr/>
          <p:nvPr/>
        </p:nvSpPr>
        <p:spPr>
          <a:xfrm>
            <a:off x="5638019" y="108756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4" name="Freeform: Shape 433">
            <a:extLst>
              <a:ext uri="{FF2B5EF4-FFF2-40B4-BE49-F238E27FC236}">
                <a16:creationId xmlns:a16="http://schemas.microsoft.com/office/drawing/2014/main" id="{3357581C-0CE1-416A-AA8D-A9E23DB31704}"/>
              </a:ext>
            </a:extLst>
          </p:cNvPr>
          <p:cNvSpPr/>
          <p:nvPr/>
        </p:nvSpPr>
        <p:spPr>
          <a:xfrm>
            <a:off x="5762857" y="10805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5" name="Freeform: Shape 434">
            <a:extLst>
              <a:ext uri="{FF2B5EF4-FFF2-40B4-BE49-F238E27FC236}">
                <a16:creationId xmlns:a16="http://schemas.microsoft.com/office/drawing/2014/main" id="{E3ADA9D3-10EC-49E9-B2B3-7ED2FF7633DE}"/>
              </a:ext>
            </a:extLst>
          </p:cNvPr>
          <p:cNvSpPr/>
          <p:nvPr/>
        </p:nvSpPr>
        <p:spPr>
          <a:xfrm>
            <a:off x="5899366" y="106177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6" name="Freeform: Shape 435">
            <a:extLst>
              <a:ext uri="{FF2B5EF4-FFF2-40B4-BE49-F238E27FC236}">
                <a16:creationId xmlns:a16="http://schemas.microsoft.com/office/drawing/2014/main" id="{E65F4C3E-4BE1-4CBF-A0B5-6D088293C400}"/>
              </a:ext>
            </a:extLst>
          </p:cNvPr>
          <p:cNvSpPr/>
          <p:nvPr/>
        </p:nvSpPr>
        <p:spPr>
          <a:xfrm>
            <a:off x="6032170" y="10474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7" name="Title 1">
            <a:extLst>
              <a:ext uri="{FF2B5EF4-FFF2-40B4-BE49-F238E27FC236}">
                <a16:creationId xmlns:a16="http://schemas.microsoft.com/office/drawing/2014/main" id="{8387D9C0-4C3F-4A71-B805-D2FF15CF8614}"/>
              </a:ext>
            </a:extLst>
          </p:cNvPr>
          <p:cNvSpPr txBox="1">
            <a:spLocks/>
          </p:cNvSpPr>
          <p:nvPr/>
        </p:nvSpPr>
        <p:spPr>
          <a:xfrm>
            <a:off x="710185" y="465711"/>
            <a:ext cx="10515600" cy="8633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t>Local Indigenous Business Expenditure – FY21</a:t>
            </a:r>
          </a:p>
        </p:txBody>
      </p:sp>
      <p:sp>
        <p:nvSpPr>
          <p:cNvPr id="438" name="Freeform: Shape 437">
            <a:extLst>
              <a:ext uri="{FF2B5EF4-FFF2-40B4-BE49-F238E27FC236}">
                <a16:creationId xmlns:a16="http://schemas.microsoft.com/office/drawing/2014/main" id="{F4117269-AC98-46F7-8D43-1528589BDBDF}"/>
              </a:ext>
            </a:extLst>
          </p:cNvPr>
          <p:cNvSpPr/>
          <p:nvPr/>
        </p:nvSpPr>
        <p:spPr>
          <a:xfrm>
            <a:off x="6181301" y="105515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9" name="Freeform: Shape 438">
            <a:extLst>
              <a:ext uri="{FF2B5EF4-FFF2-40B4-BE49-F238E27FC236}">
                <a16:creationId xmlns:a16="http://schemas.microsoft.com/office/drawing/2014/main" id="{BBE233B3-217F-4BEC-8F89-B509602D6270}"/>
              </a:ext>
            </a:extLst>
          </p:cNvPr>
          <p:cNvSpPr/>
          <p:nvPr/>
        </p:nvSpPr>
        <p:spPr>
          <a:xfrm>
            <a:off x="6300830" y="10649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0" name="Freeform: Shape 439">
            <a:extLst>
              <a:ext uri="{FF2B5EF4-FFF2-40B4-BE49-F238E27FC236}">
                <a16:creationId xmlns:a16="http://schemas.microsoft.com/office/drawing/2014/main" id="{7D8FEF51-44FF-4650-BC8B-8B4A0864FDE4}"/>
              </a:ext>
            </a:extLst>
          </p:cNvPr>
          <p:cNvSpPr/>
          <p:nvPr/>
        </p:nvSpPr>
        <p:spPr>
          <a:xfrm>
            <a:off x="6445417" y="107860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1" name="Freeform: Shape 440">
            <a:extLst>
              <a:ext uri="{FF2B5EF4-FFF2-40B4-BE49-F238E27FC236}">
                <a16:creationId xmlns:a16="http://schemas.microsoft.com/office/drawing/2014/main" id="{5D3775A1-CF91-44C2-9661-04DCBA4C7193}"/>
              </a:ext>
            </a:extLst>
          </p:cNvPr>
          <p:cNvSpPr/>
          <p:nvPr/>
        </p:nvSpPr>
        <p:spPr>
          <a:xfrm>
            <a:off x="6578578" y="109241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2" name="Freeform: Shape 441">
            <a:extLst>
              <a:ext uri="{FF2B5EF4-FFF2-40B4-BE49-F238E27FC236}">
                <a16:creationId xmlns:a16="http://schemas.microsoft.com/office/drawing/2014/main" id="{91672FFF-A7E9-4C3D-914C-B6E0E16E42DA}"/>
              </a:ext>
            </a:extLst>
          </p:cNvPr>
          <p:cNvSpPr/>
          <p:nvPr/>
        </p:nvSpPr>
        <p:spPr>
          <a:xfrm>
            <a:off x="6711739" y="111460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3" name="Freeform: Shape 442">
            <a:extLst>
              <a:ext uri="{FF2B5EF4-FFF2-40B4-BE49-F238E27FC236}">
                <a16:creationId xmlns:a16="http://schemas.microsoft.com/office/drawing/2014/main" id="{98472725-8BC2-481D-A71D-07AD92036EA5}"/>
              </a:ext>
            </a:extLst>
          </p:cNvPr>
          <p:cNvSpPr/>
          <p:nvPr/>
        </p:nvSpPr>
        <p:spPr>
          <a:xfrm>
            <a:off x="6840190" y="110727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4" name="Freeform: Shape 443">
            <a:extLst>
              <a:ext uri="{FF2B5EF4-FFF2-40B4-BE49-F238E27FC236}">
                <a16:creationId xmlns:a16="http://schemas.microsoft.com/office/drawing/2014/main" id="{B46B6589-2BA3-47D9-B6DE-F6F1CC30EE55}"/>
              </a:ext>
            </a:extLst>
          </p:cNvPr>
          <p:cNvSpPr/>
          <p:nvPr/>
        </p:nvSpPr>
        <p:spPr>
          <a:xfrm>
            <a:off x="6952720" y="112608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5" name="Freeform: Shape 444">
            <a:extLst>
              <a:ext uri="{FF2B5EF4-FFF2-40B4-BE49-F238E27FC236}">
                <a16:creationId xmlns:a16="http://schemas.microsoft.com/office/drawing/2014/main" id="{D1DF7A50-D2AC-4FD9-8A81-AB1D25D45DD3}"/>
              </a:ext>
            </a:extLst>
          </p:cNvPr>
          <p:cNvSpPr/>
          <p:nvPr/>
        </p:nvSpPr>
        <p:spPr>
          <a:xfrm>
            <a:off x="7085524" y="111338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6" name="Freeform: Shape 445">
            <a:extLst>
              <a:ext uri="{FF2B5EF4-FFF2-40B4-BE49-F238E27FC236}">
                <a16:creationId xmlns:a16="http://schemas.microsoft.com/office/drawing/2014/main" id="{B7C798FB-5C47-47C5-B579-9F46923783F4}"/>
              </a:ext>
            </a:extLst>
          </p:cNvPr>
          <p:cNvSpPr/>
          <p:nvPr/>
        </p:nvSpPr>
        <p:spPr>
          <a:xfrm>
            <a:off x="7231573" y="11074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7" name="Freeform: Shape 446">
            <a:extLst>
              <a:ext uri="{FF2B5EF4-FFF2-40B4-BE49-F238E27FC236}">
                <a16:creationId xmlns:a16="http://schemas.microsoft.com/office/drawing/2014/main" id="{9CEC2119-006C-4321-8D02-1C3CE8BEE5CE}"/>
              </a:ext>
            </a:extLst>
          </p:cNvPr>
          <p:cNvSpPr/>
          <p:nvPr/>
        </p:nvSpPr>
        <p:spPr>
          <a:xfrm>
            <a:off x="7346574" y="110236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8" name="Freeform: Shape 447">
            <a:extLst>
              <a:ext uri="{FF2B5EF4-FFF2-40B4-BE49-F238E27FC236}">
                <a16:creationId xmlns:a16="http://schemas.microsoft.com/office/drawing/2014/main" id="{1709BC2E-0F00-4AED-8BAE-6880BF72481B}"/>
              </a:ext>
            </a:extLst>
          </p:cNvPr>
          <p:cNvSpPr/>
          <p:nvPr/>
        </p:nvSpPr>
        <p:spPr>
          <a:xfrm>
            <a:off x="7466741" y="108358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9" name="Freeform: Shape 448">
            <a:extLst>
              <a:ext uri="{FF2B5EF4-FFF2-40B4-BE49-F238E27FC236}">
                <a16:creationId xmlns:a16="http://schemas.microsoft.com/office/drawing/2014/main" id="{EEAB1FFA-9439-4CF2-9FB8-0CCC6A7ADFAF}"/>
              </a:ext>
            </a:extLst>
          </p:cNvPr>
          <p:cNvSpPr/>
          <p:nvPr/>
        </p:nvSpPr>
        <p:spPr>
          <a:xfrm>
            <a:off x="7586218" y="106992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0" name="Freeform: Shape 449">
            <a:extLst>
              <a:ext uri="{FF2B5EF4-FFF2-40B4-BE49-F238E27FC236}">
                <a16:creationId xmlns:a16="http://schemas.microsoft.com/office/drawing/2014/main" id="{3337D6DB-CF7F-423F-851B-D1E8D2C99CF9}"/>
              </a:ext>
            </a:extLst>
          </p:cNvPr>
          <p:cNvSpPr/>
          <p:nvPr/>
        </p:nvSpPr>
        <p:spPr>
          <a:xfrm>
            <a:off x="7713707" y="10784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1" name="Freeform: Shape 450">
            <a:extLst>
              <a:ext uri="{FF2B5EF4-FFF2-40B4-BE49-F238E27FC236}">
                <a16:creationId xmlns:a16="http://schemas.microsoft.com/office/drawing/2014/main" id="{9D45BCB2-6A5A-419E-9CF5-7A76076F133E}"/>
              </a:ext>
            </a:extLst>
          </p:cNvPr>
          <p:cNvSpPr/>
          <p:nvPr/>
        </p:nvSpPr>
        <p:spPr>
          <a:xfrm>
            <a:off x="7844959" y="109864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2" name="Freeform: Shape 451">
            <a:extLst>
              <a:ext uri="{FF2B5EF4-FFF2-40B4-BE49-F238E27FC236}">
                <a16:creationId xmlns:a16="http://schemas.microsoft.com/office/drawing/2014/main" id="{CD0E9ABB-4F1E-40CF-A118-6BBA69320994}"/>
              </a:ext>
            </a:extLst>
          </p:cNvPr>
          <p:cNvSpPr/>
          <p:nvPr/>
        </p:nvSpPr>
        <p:spPr>
          <a:xfrm>
            <a:off x="7959960" y="11126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3" name="Freeform: Shape 452">
            <a:extLst>
              <a:ext uri="{FF2B5EF4-FFF2-40B4-BE49-F238E27FC236}">
                <a16:creationId xmlns:a16="http://schemas.microsoft.com/office/drawing/2014/main" id="{B22ED7F3-6331-44A5-AF2A-2624CE0CA8E2}"/>
              </a:ext>
            </a:extLst>
          </p:cNvPr>
          <p:cNvSpPr/>
          <p:nvPr/>
        </p:nvSpPr>
        <p:spPr>
          <a:xfrm>
            <a:off x="8080127" y="111213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4" name="Freeform: Shape 453">
            <a:extLst>
              <a:ext uri="{FF2B5EF4-FFF2-40B4-BE49-F238E27FC236}">
                <a16:creationId xmlns:a16="http://schemas.microsoft.com/office/drawing/2014/main" id="{FC8F4980-E0A8-479C-85CA-6CCCA4963C7D}"/>
              </a:ext>
            </a:extLst>
          </p:cNvPr>
          <p:cNvSpPr/>
          <p:nvPr/>
        </p:nvSpPr>
        <p:spPr>
          <a:xfrm>
            <a:off x="8199604" y="109848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5" name="Freeform: Shape 454">
            <a:extLst>
              <a:ext uri="{FF2B5EF4-FFF2-40B4-BE49-F238E27FC236}">
                <a16:creationId xmlns:a16="http://schemas.microsoft.com/office/drawing/2014/main" id="{4B0982E5-E9AB-4F66-84D2-E08EC389124B}"/>
              </a:ext>
            </a:extLst>
          </p:cNvPr>
          <p:cNvSpPr/>
          <p:nvPr/>
        </p:nvSpPr>
        <p:spPr>
          <a:xfrm>
            <a:off x="8327093" y="108868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6" name="Freeform: Shape 455">
            <a:extLst>
              <a:ext uri="{FF2B5EF4-FFF2-40B4-BE49-F238E27FC236}">
                <a16:creationId xmlns:a16="http://schemas.microsoft.com/office/drawing/2014/main" id="{25548CF9-EAE3-4B6C-8F5E-3748FB085F6F}"/>
              </a:ext>
            </a:extLst>
          </p:cNvPr>
          <p:cNvSpPr/>
          <p:nvPr/>
        </p:nvSpPr>
        <p:spPr>
          <a:xfrm>
            <a:off x="8446622" y="109848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7" name="Freeform: Shape 456">
            <a:extLst>
              <a:ext uri="{FF2B5EF4-FFF2-40B4-BE49-F238E27FC236}">
                <a16:creationId xmlns:a16="http://schemas.microsoft.com/office/drawing/2014/main" id="{02CDBE83-2F52-4347-8BBD-66D980C90093}"/>
              </a:ext>
            </a:extLst>
          </p:cNvPr>
          <p:cNvSpPr/>
          <p:nvPr/>
        </p:nvSpPr>
        <p:spPr>
          <a:xfrm>
            <a:off x="8591209" y="107556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8" name="Freeform: Shape 457">
            <a:extLst>
              <a:ext uri="{FF2B5EF4-FFF2-40B4-BE49-F238E27FC236}">
                <a16:creationId xmlns:a16="http://schemas.microsoft.com/office/drawing/2014/main" id="{64CF0D2A-115C-4E20-A820-F977C6740F92}"/>
              </a:ext>
            </a:extLst>
          </p:cNvPr>
          <p:cNvSpPr/>
          <p:nvPr/>
        </p:nvSpPr>
        <p:spPr>
          <a:xfrm>
            <a:off x="8724370" y="108936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9" name="Freeform: Shape 458">
            <a:extLst>
              <a:ext uri="{FF2B5EF4-FFF2-40B4-BE49-F238E27FC236}">
                <a16:creationId xmlns:a16="http://schemas.microsoft.com/office/drawing/2014/main" id="{FF985C0C-5F8A-4F2A-8BE7-4053F416F874}"/>
              </a:ext>
            </a:extLst>
          </p:cNvPr>
          <p:cNvSpPr/>
          <p:nvPr/>
        </p:nvSpPr>
        <p:spPr>
          <a:xfrm>
            <a:off x="8857531" y="111156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0" name="Freeform: Shape 459">
            <a:extLst>
              <a:ext uri="{FF2B5EF4-FFF2-40B4-BE49-F238E27FC236}">
                <a16:creationId xmlns:a16="http://schemas.microsoft.com/office/drawing/2014/main" id="{B433F4C6-AD55-4FDB-B7B0-9CEC2D523CED}"/>
              </a:ext>
            </a:extLst>
          </p:cNvPr>
          <p:cNvSpPr/>
          <p:nvPr/>
        </p:nvSpPr>
        <p:spPr>
          <a:xfrm>
            <a:off x="8985982" y="110422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1" name="Freeform: Shape 460">
            <a:extLst>
              <a:ext uri="{FF2B5EF4-FFF2-40B4-BE49-F238E27FC236}">
                <a16:creationId xmlns:a16="http://schemas.microsoft.com/office/drawing/2014/main" id="{68E51EC1-A806-4FCF-8370-0F59486A2709}"/>
              </a:ext>
            </a:extLst>
          </p:cNvPr>
          <p:cNvSpPr/>
          <p:nvPr/>
        </p:nvSpPr>
        <p:spPr>
          <a:xfrm>
            <a:off x="9098512" y="112304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Rounded Corners 80">
            <a:extLst>
              <a:ext uri="{FF2B5EF4-FFF2-40B4-BE49-F238E27FC236}">
                <a16:creationId xmlns:a16="http://schemas.microsoft.com/office/drawing/2014/main" id="{43F330D9-92CF-4511-9A51-47B92AF9E87D}"/>
              </a:ext>
            </a:extLst>
          </p:cNvPr>
          <p:cNvSpPr/>
          <p:nvPr/>
        </p:nvSpPr>
        <p:spPr>
          <a:xfrm>
            <a:off x="1060984" y="1538088"/>
            <a:ext cx="9917890" cy="4577763"/>
          </a:xfrm>
          <a:prstGeom prst="roundRect">
            <a:avLst>
              <a:gd name="adj" fmla="val 2420"/>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Rounded Corners 81">
            <a:extLst>
              <a:ext uri="{FF2B5EF4-FFF2-40B4-BE49-F238E27FC236}">
                <a16:creationId xmlns:a16="http://schemas.microsoft.com/office/drawing/2014/main" id="{F82E39E8-6F4A-44FA-BAD7-280DD659FD6B}"/>
              </a:ext>
            </a:extLst>
          </p:cNvPr>
          <p:cNvSpPr/>
          <p:nvPr/>
        </p:nvSpPr>
        <p:spPr>
          <a:xfrm>
            <a:off x="937222" y="1389510"/>
            <a:ext cx="9917890" cy="317180"/>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600"/>
              </a:spcAft>
            </a:pPr>
            <a:r>
              <a:rPr lang="en-AU"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Expenditure by Section</a:t>
            </a:r>
            <a:endParaRPr lang="en-AU"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83" name="Group 82">
            <a:extLst>
              <a:ext uri="{FF2B5EF4-FFF2-40B4-BE49-F238E27FC236}">
                <a16:creationId xmlns:a16="http://schemas.microsoft.com/office/drawing/2014/main" id="{F2FC08E0-7AF4-4623-AADE-65EC191E9242}"/>
              </a:ext>
            </a:extLst>
          </p:cNvPr>
          <p:cNvGrpSpPr/>
          <p:nvPr/>
        </p:nvGrpSpPr>
        <p:grpSpPr>
          <a:xfrm>
            <a:off x="2133524" y="3682916"/>
            <a:ext cx="883009" cy="1621957"/>
            <a:chOff x="3511200" y="3878560"/>
            <a:chExt cx="883009" cy="1621957"/>
          </a:xfrm>
        </p:grpSpPr>
        <p:sp>
          <p:nvSpPr>
            <p:cNvPr id="84" name="Freeform: Shape 83">
              <a:extLst>
                <a:ext uri="{FF2B5EF4-FFF2-40B4-BE49-F238E27FC236}">
                  <a16:creationId xmlns:a16="http://schemas.microsoft.com/office/drawing/2014/main" id="{9AFE4E29-6610-4A21-A69B-8B65A27ABB68}"/>
                </a:ext>
              </a:extLst>
            </p:cNvPr>
            <p:cNvSpPr/>
            <p:nvPr/>
          </p:nvSpPr>
          <p:spPr>
            <a:xfrm>
              <a:off x="3545854" y="460890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85" name="Freeform: Shape 84">
              <a:extLst>
                <a:ext uri="{FF2B5EF4-FFF2-40B4-BE49-F238E27FC236}">
                  <a16:creationId xmlns:a16="http://schemas.microsoft.com/office/drawing/2014/main" id="{60601510-AA44-4481-89CF-42C8D3A8C5EB}"/>
                </a:ext>
              </a:extLst>
            </p:cNvPr>
            <p:cNvSpPr/>
            <p:nvPr/>
          </p:nvSpPr>
          <p:spPr>
            <a:xfrm>
              <a:off x="3660855" y="458478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86" name="Freeform: Shape 85">
              <a:extLst>
                <a:ext uri="{FF2B5EF4-FFF2-40B4-BE49-F238E27FC236}">
                  <a16:creationId xmlns:a16="http://schemas.microsoft.com/office/drawing/2014/main" id="{CC7723BE-1122-420B-B81F-71CC8293AF12}"/>
                </a:ext>
              </a:extLst>
            </p:cNvPr>
            <p:cNvSpPr/>
            <p:nvPr/>
          </p:nvSpPr>
          <p:spPr>
            <a:xfrm>
              <a:off x="3781022" y="456600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87" name="Freeform: Shape 86">
              <a:extLst>
                <a:ext uri="{FF2B5EF4-FFF2-40B4-BE49-F238E27FC236}">
                  <a16:creationId xmlns:a16="http://schemas.microsoft.com/office/drawing/2014/main" id="{40DD641F-CAF1-43C8-87A7-937EA61D1908}"/>
                </a:ext>
              </a:extLst>
            </p:cNvPr>
            <p:cNvSpPr/>
            <p:nvPr/>
          </p:nvSpPr>
          <p:spPr>
            <a:xfrm>
              <a:off x="3900499" y="455234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88" name="Freeform: Shape 87">
              <a:extLst>
                <a:ext uri="{FF2B5EF4-FFF2-40B4-BE49-F238E27FC236}">
                  <a16:creationId xmlns:a16="http://schemas.microsoft.com/office/drawing/2014/main" id="{6132220F-1247-4A59-85B3-EFD097888C4B}"/>
                </a:ext>
              </a:extLst>
            </p:cNvPr>
            <p:cNvSpPr/>
            <p:nvPr/>
          </p:nvSpPr>
          <p:spPr>
            <a:xfrm>
              <a:off x="4027988" y="454255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89" name="Freeform: Shape 88">
              <a:extLst>
                <a:ext uri="{FF2B5EF4-FFF2-40B4-BE49-F238E27FC236}">
                  <a16:creationId xmlns:a16="http://schemas.microsoft.com/office/drawing/2014/main" id="{6C687762-B64A-4068-B231-A5040B2032D9}"/>
                </a:ext>
              </a:extLst>
            </p:cNvPr>
            <p:cNvSpPr/>
            <p:nvPr/>
          </p:nvSpPr>
          <p:spPr>
            <a:xfrm>
              <a:off x="4147517" y="455234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90" name="Freeform: Shape 89">
              <a:extLst>
                <a:ext uri="{FF2B5EF4-FFF2-40B4-BE49-F238E27FC236}">
                  <a16:creationId xmlns:a16="http://schemas.microsoft.com/office/drawing/2014/main" id="{E6C31E54-0E5A-438C-91BB-4DA20CA57D11}"/>
                </a:ext>
              </a:extLst>
            </p:cNvPr>
            <p:cNvSpPr/>
            <p:nvPr/>
          </p:nvSpPr>
          <p:spPr>
            <a:xfrm>
              <a:off x="4292104" y="456600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91" name="Freeform: Shape 90">
              <a:extLst>
                <a:ext uri="{FF2B5EF4-FFF2-40B4-BE49-F238E27FC236}">
                  <a16:creationId xmlns:a16="http://schemas.microsoft.com/office/drawing/2014/main" id="{91879675-87E8-4E17-88EB-59041B9867DA}"/>
                </a:ext>
              </a:extLst>
            </p:cNvPr>
            <p:cNvSpPr/>
            <p:nvPr/>
          </p:nvSpPr>
          <p:spPr>
            <a:xfrm>
              <a:off x="3528482" y="47346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92" name="Freeform: Shape 91">
              <a:extLst>
                <a:ext uri="{FF2B5EF4-FFF2-40B4-BE49-F238E27FC236}">
                  <a16:creationId xmlns:a16="http://schemas.microsoft.com/office/drawing/2014/main" id="{1A5DC742-D6B8-47A8-BCB0-F7379F71E04E}"/>
                </a:ext>
              </a:extLst>
            </p:cNvPr>
            <p:cNvSpPr/>
            <p:nvPr/>
          </p:nvSpPr>
          <p:spPr>
            <a:xfrm>
              <a:off x="3643483" y="471050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93" name="Freeform: Shape 92">
              <a:extLst>
                <a:ext uri="{FF2B5EF4-FFF2-40B4-BE49-F238E27FC236}">
                  <a16:creationId xmlns:a16="http://schemas.microsoft.com/office/drawing/2014/main" id="{970B6653-21A2-48B6-A82C-25B047C5B288}"/>
                </a:ext>
              </a:extLst>
            </p:cNvPr>
            <p:cNvSpPr/>
            <p:nvPr/>
          </p:nvSpPr>
          <p:spPr>
            <a:xfrm>
              <a:off x="3763650" y="46917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94" name="Freeform: Shape 93">
              <a:extLst>
                <a:ext uri="{FF2B5EF4-FFF2-40B4-BE49-F238E27FC236}">
                  <a16:creationId xmlns:a16="http://schemas.microsoft.com/office/drawing/2014/main" id="{F9245D39-B1BA-4F03-BE8A-57A599EC165B}"/>
                </a:ext>
              </a:extLst>
            </p:cNvPr>
            <p:cNvSpPr/>
            <p:nvPr/>
          </p:nvSpPr>
          <p:spPr>
            <a:xfrm>
              <a:off x="3883127" y="467806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95" name="Freeform: Shape 94">
              <a:extLst>
                <a:ext uri="{FF2B5EF4-FFF2-40B4-BE49-F238E27FC236}">
                  <a16:creationId xmlns:a16="http://schemas.microsoft.com/office/drawing/2014/main" id="{260A17E1-2C0D-4CD2-9A95-57BDA4F72E57}"/>
                </a:ext>
              </a:extLst>
            </p:cNvPr>
            <p:cNvSpPr/>
            <p:nvPr/>
          </p:nvSpPr>
          <p:spPr>
            <a:xfrm>
              <a:off x="4010616" y="466827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96" name="Freeform: Shape 95">
              <a:extLst>
                <a:ext uri="{FF2B5EF4-FFF2-40B4-BE49-F238E27FC236}">
                  <a16:creationId xmlns:a16="http://schemas.microsoft.com/office/drawing/2014/main" id="{2B4F3791-B7D7-4B59-920A-A6E26E1627E7}"/>
                </a:ext>
              </a:extLst>
            </p:cNvPr>
            <p:cNvSpPr/>
            <p:nvPr/>
          </p:nvSpPr>
          <p:spPr>
            <a:xfrm>
              <a:off x="4130145" y="467806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97" name="Freeform: Shape 96">
              <a:extLst>
                <a:ext uri="{FF2B5EF4-FFF2-40B4-BE49-F238E27FC236}">
                  <a16:creationId xmlns:a16="http://schemas.microsoft.com/office/drawing/2014/main" id="{E8CFD260-38E9-4A0F-91DB-0C7FFFEFB7B5}"/>
                </a:ext>
              </a:extLst>
            </p:cNvPr>
            <p:cNvSpPr/>
            <p:nvPr/>
          </p:nvSpPr>
          <p:spPr>
            <a:xfrm>
              <a:off x="4274732" y="46917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98" name="Freeform: Shape 97">
              <a:extLst>
                <a:ext uri="{FF2B5EF4-FFF2-40B4-BE49-F238E27FC236}">
                  <a16:creationId xmlns:a16="http://schemas.microsoft.com/office/drawing/2014/main" id="{AD361AF5-83C0-43E4-8E5E-7F524BD8EDA2}"/>
                </a:ext>
              </a:extLst>
            </p:cNvPr>
            <p:cNvSpPr/>
            <p:nvPr/>
          </p:nvSpPr>
          <p:spPr>
            <a:xfrm>
              <a:off x="3671163" y="48326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99" name="Freeform: Shape 98">
              <a:extLst>
                <a:ext uri="{FF2B5EF4-FFF2-40B4-BE49-F238E27FC236}">
                  <a16:creationId xmlns:a16="http://schemas.microsoft.com/office/drawing/2014/main" id="{FB53BB88-A157-42CD-99FE-E54941D836E6}"/>
                </a:ext>
              </a:extLst>
            </p:cNvPr>
            <p:cNvSpPr/>
            <p:nvPr/>
          </p:nvSpPr>
          <p:spPr>
            <a:xfrm>
              <a:off x="3791330" y="48138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00" name="Freeform: Shape 99">
              <a:extLst>
                <a:ext uri="{FF2B5EF4-FFF2-40B4-BE49-F238E27FC236}">
                  <a16:creationId xmlns:a16="http://schemas.microsoft.com/office/drawing/2014/main" id="{4E5AD2AF-764F-45DA-A151-619AFE56A4E1}"/>
                </a:ext>
              </a:extLst>
            </p:cNvPr>
            <p:cNvSpPr/>
            <p:nvPr/>
          </p:nvSpPr>
          <p:spPr>
            <a:xfrm>
              <a:off x="3910807" y="48002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01" name="Freeform: Shape 100">
              <a:extLst>
                <a:ext uri="{FF2B5EF4-FFF2-40B4-BE49-F238E27FC236}">
                  <a16:creationId xmlns:a16="http://schemas.microsoft.com/office/drawing/2014/main" id="{7A3CC8E7-154C-4451-AF61-FB90D4432013}"/>
                </a:ext>
              </a:extLst>
            </p:cNvPr>
            <p:cNvSpPr/>
            <p:nvPr/>
          </p:nvSpPr>
          <p:spPr>
            <a:xfrm>
              <a:off x="4038296" y="479042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02" name="Freeform: Shape 101">
              <a:extLst>
                <a:ext uri="{FF2B5EF4-FFF2-40B4-BE49-F238E27FC236}">
                  <a16:creationId xmlns:a16="http://schemas.microsoft.com/office/drawing/2014/main" id="{42E77BD9-CC19-4F34-864E-8C5F60B3B92E}"/>
                </a:ext>
              </a:extLst>
            </p:cNvPr>
            <p:cNvSpPr/>
            <p:nvPr/>
          </p:nvSpPr>
          <p:spPr>
            <a:xfrm>
              <a:off x="4157825" y="48002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03" name="Freeform: Shape 102">
              <a:extLst>
                <a:ext uri="{FF2B5EF4-FFF2-40B4-BE49-F238E27FC236}">
                  <a16:creationId xmlns:a16="http://schemas.microsoft.com/office/drawing/2014/main" id="{B9AC2EC9-0026-4720-B376-218B11CC8DC0}"/>
                </a:ext>
              </a:extLst>
            </p:cNvPr>
            <p:cNvSpPr/>
            <p:nvPr/>
          </p:nvSpPr>
          <p:spPr>
            <a:xfrm>
              <a:off x="4302412" y="48138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04" name="Freeform: Shape 103">
              <a:extLst>
                <a:ext uri="{FF2B5EF4-FFF2-40B4-BE49-F238E27FC236}">
                  <a16:creationId xmlns:a16="http://schemas.microsoft.com/office/drawing/2014/main" id="{EDC300CC-E664-4F02-ABAC-43AABAA59877}"/>
                </a:ext>
              </a:extLst>
            </p:cNvPr>
            <p:cNvSpPr/>
            <p:nvPr/>
          </p:nvSpPr>
          <p:spPr>
            <a:xfrm>
              <a:off x="3520162" y="49789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05" name="Freeform: Shape 104">
              <a:extLst>
                <a:ext uri="{FF2B5EF4-FFF2-40B4-BE49-F238E27FC236}">
                  <a16:creationId xmlns:a16="http://schemas.microsoft.com/office/drawing/2014/main" id="{263B5684-5FFE-4DB9-956D-2F5FCF930294}"/>
                </a:ext>
              </a:extLst>
            </p:cNvPr>
            <p:cNvSpPr/>
            <p:nvPr/>
          </p:nvSpPr>
          <p:spPr>
            <a:xfrm>
              <a:off x="3635163" y="49548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06" name="Freeform: Shape 105">
              <a:extLst>
                <a:ext uri="{FF2B5EF4-FFF2-40B4-BE49-F238E27FC236}">
                  <a16:creationId xmlns:a16="http://schemas.microsoft.com/office/drawing/2014/main" id="{34675942-ECF2-44B5-8590-4C85D24718B7}"/>
                </a:ext>
              </a:extLst>
            </p:cNvPr>
            <p:cNvSpPr/>
            <p:nvPr/>
          </p:nvSpPr>
          <p:spPr>
            <a:xfrm>
              <a:off x="3755330" y="49360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07" name="Freeform: Shape 106">
              <a:extLst>
                <a:ext uri="{FF2B5EF4-FFF2-40B4-BE49-F238E27FC236}">
                  <a16:creationId xmlns:a16="http://schemas.microsoft.com/office/drawing/2014/main" id="{C9263742-7128-454B-A491-2D839A05240A}"/>
                </a:ext>
              </a:extLst>
            </p:cNvPr>
            <p:cNvSpPr/>
            <p:nvPr/>
          </p:nvSpPr>
          <p:spPr>
            <a:xfrm>
              <a:off x="3874807" y="49223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08" name="Freeform: Shape 107">
              <a:extLst>
                <a:ext uri="{FF2B5EF4-FFF2-40B4-BE49-F238E27FC236}">
                  <a16:creationId xmlns:a16="http://schemas.microsoft.com/office/drawing/2014/main" id="{002A8947-FCC3-49A0-9060-55D4D05BB6C1}"/>
                </a:ext>
              </a:extLst>
            </p:cNvPr>
            <p:cNvSpPr/>
            <p:nvPr/>
          </p:nvSpPr>
          <p:spPr>
            <a:xfrm>
              <a:off x="4002296" y="491258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09" name="Freeform: Shape 108">
              <a:extLst>
                <a:ext uri="{FF2B5EF4-FFF2-40B4-BE49-F238E27FC236}">
                  <a16:creationId xmlns:a16="http://schemas.microsoft.com/office/drawing/2014/main" id="{5C22EB15-BC52-4168-B51B-22766A1E27BA}"/>
                </a:ext>
              </a:extLst>
            </p:cNvPr>
            <p:cNvSpPr/>
            <p:nvPr/>
          </p:nvSpPr>
          <p:spPr>
            <a:xfrm>
              <a:off x="4121825" y="49223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10" name="Freeform: Shape 109">
              <a:extLst>
                <a:ext uri="{FF2B5EF4-FFF2-40B4-BE49-F238E27FC236}">
                  <a16:creationId xmlns:a16="http://schemas.microsoft.com/office/drawing/2014/main" id="{41E91E7D-367D-488D-9FC2-EEFC179C12E1}"/>
                </a:ext>
              </a:extLst>
            </p:cNvPr>
            <p:cNvSpPr/>
            <p:nvPr/>
          </p:nvSpPr>
          <p:spPr>
            <a:xfrm>
              <a:off x="4266412" y="49360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11" name="Freeform: Shape 110">
              <a:extLst>
                <a:ext uri="{FF2B5EF4-FFF2-40B4-BE49-F238E27FC236}">
                  <a16:creationId xmlns:a16="http://schemas.microsoft.com/office/drawing/2014/main" id="{719D3542-E9B5-422E-929E-F7950D626CB4}"/>
                </a:ext>
              </a:extLst>
            </p:cNvPr>
            <p:cNvSpPr/>
            <p:nvPr/>
          </p:nvSpPr>
          <p:spPr>
            <a:xfrm>
              <a:off x="3571495" y="51013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12" name="Freeform: Shape 111">
              <a:extLst>
                <a:ext uri="{FF2B5EF4-FFF2-40B4-BE49-F238E27FC236}">
                  <a16:creationId xmlns:a16="http://schemas.microsoft.com/office/drawing/2014/main" id="{FEFB7DEA-119B-4758-9792-A32C29D0026D}"/>
                </a:ext>
              </a:extLst>
            </p:cNvPr>
            <p:cNvSpPr/>
            <p:nvPr/>
          </p:nvSpPr>
          <p:spPr>
            <a:xfrm>
              <a:off x="3686496" y="507724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13" name="Freeform: Shape 112">
              <a:extLst>
                <a:ext uri="{FF2B5EF4-FFF2-40B4-BE49-F238E27FC236}">
                  <a16:creationId xmlns:a16="http://schemas.microsoft.com/office/drawing/2014/main" id="{F230A90C-B7FA-41AE-98F3-FD6806CAA268}"/>
                </a:ext>
              </a:extLst>
            </p:cNvPr>
            <p:cNvSpPr/>
            <p:nvPr/>
          </p:nvSpPr>
          <p:spPr>
            <a:xfrm>
              <a:off x="3806663" y="50584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14" name="Freeform: Shape 113">
              <a:extLst>
                <a:ext uri="{FF2B5EF4-FFF2-40B4-BE49-F238E27FC236}">
                  <a16:creationId xmlns:a16="http://schemas.microsoft.com/office/drawing/2014/main" id="{98E27F7C-7A79-4601-8348-BFB1D024798D}"/>
                </a:ext>
              </a:extLst>
            </p:cNvPr>
            <p:cNvSpPr/>
            <p:nvPr/>
          </p:nvSpPr>
          <p:spPr>
            <a:xfrm>
              <a:off x="3926140" y="504481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15" name="Freeform: Shape 114">
              <a:extLst>
                <a:ext uri="{FF2B5EF4-FFF2-40B4-BE49-F238E27FC236}">
                  <a16:creationId xmlns:a16="http://schemas.microsoft.com/office/drawing/2014/main" id="{B0F4EC76-4E4A-4FF2-934C-0CA1F4CAD6FE}"/>
                </a:ext>
              </a:extLst>
            </p:cNvPr>
            <p:cNvSpPr/>
            <p:nvPr/>
          </p:nvSpPr>
          <p:spPr>
            <a:xfrm>
              <a:off x="4053629" y="503501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16" name="Freeform: Shape 115">
              <a:extLst>
                <a:ext uri="{FF2B5EF4-FFF2-40B4-BE49-F238E27FC236}">
                  <a16:creationId xmlns:a16="http://schemas.microsoft.com/office/drawing/2014/main" id="{935E0E35-AEB0-45BC-9B66-04221FF04689}"/>
                </a:ext>
              </a:extLst>
            </p:cNvPr>
            <p:cNvSpPr/>
            <p:nvPr/>
          </p:nvSpPr>
          <p:spPr>
            <a:xfrm>
              <a:off x="4173158" y="504481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17" name="Freeform: Shape 116">
              <a:extLst>
                <a:ext uri="{FF2B5EF4-FFF2-40B4-BE49-F238E27FC236}">
                  <a16:creationId xmlns:a16="http://schemas.microsoft.com/office/drawing/2014/main" id="{DC9A32D6-3A1F-4A5F-B5E4-B475C0DFF619}"/>
                </a:ext>
              </a:extLst>
            </p:cNvPr>
            <p:cNvSpPr/>
            <p:nvPr/>
          </p:nvSpPr>
          <p:spPr>
            <a:xfrm>
              <a:off x="4317745" y="50584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18" name="Freeform: Shape 117">
              <a:extLst>
                <a:ext uri="{FF2B5EF4-FFF2-40B4-BE49-F238E27FC236}">
                  <a16:creationId xmlns:a16="http://schemas.microsoft.com/office/drawing/2014/main" id="{FA53B3C6-B657-4704-9C5C-EA5C57C42FD9}"/>
                </a:ext>
              </a:extLst>
            </p:cNvPr>
            <p:cNvSpPr/>
            <p:nvPr/>
          </p:nvSpPr>
          <p:spPr>
            <a:xfrm>
              <a:off x="3537445" y="520596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19" name="Freeform: Shape 118">
              <a:extLst>
                <a:ext uri="{FF2B5EF4-FFF2-40B4-BE49-F238E27FC236}">
                  <a16:creationId xmlns:a16="http://schemas.microsoft.com/office/drawing/2014/main" id="{06C22978-C3A4-480B-99A1-718D1E705A41}"/>
                </a:ext>
              </a:extLst>
            </p:cNvPr>
            <p:cNvSpPr/>
            <p:nvPr/>
          </p:nvSpPr>
          <p:spPr>
            <a:xfrm>
              <a:off x="3652446" y="518184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20" name="Freeform: Shape 119">
              <a:extLst>
                <a:ext uri="{FF2B5EF4-FFF2-40B4-BE49-F238E27FC236}">
                  <a16:creationId xmlns:a16="http://schemas.microsoft.com/office/drawing/2014/main" id="{428FEE96-8CC1-4591-B3F9-62E8F5DE1B94}"/>
                </a:ext>
              </a:extLst>
            </p:cNvPr>
            <p:cNvSpPr/>
            <p:nvPr/>
          </p:nvSpPr>
          <p:spPr>
            <a:xfrm>
              <a:off x="3772613" y="516306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21" name="Freeform: Shape 120">
              <a:extLst>
                <a:ext uri="{FF2B5EF4-FFF2-40B4-BE49-F238E27FC236}">
                  <a16:creationId xmlns:a16="http://schemas.microsoft.com/office/drawing/2014/main" id="{EFF32FDC-4EEC-47C2-9EC5-741DF3F9EE5F}"/>
                </a:ext>
              </a:extLst>
            </p:cNvPr>
            <p:cNvSpPr/>
            <p:nvPr/>
          </p:nvSpPr>
          <p:spPr>
            <a:xfrm>
              <a:off x="3892090" y="514940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22" name="Freeform: Shape 121">
              <a:extLst>
                <a:ext uri="{FF2B5EF4-FFF2-40B4-BE49-F238E27FC236}">
                  <a16:creationId xmlns:a16="http://schemas.microsoft.com/office/drawing/2014/main" id="{47CC7B3F-C76E-4A35-B4F5-0556741A00ED}"/>
                </a:ext>
              </a:extLst>
            </p:cNvPr>
            <p:cNvSpPr/>
            <p:nvPr/>
          </p:nvSpPr>
          <p:spPr>
            <a:xfrm>
              <a:off x="4019579" y="513961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23" name="Freeform: Shape 122">
              <a:extLst>
                <a:ext uri="{FF2B5EF4-FFF2-40B4-BE49-F238E27FC236}">
                  <a16:creationId xmlns:a16="http://schemas.microsoft.com/office/drawing/2014/main" id="{E5489B86-E26E-40C3-A2AF-F7D45166B5D0}"/>
                </a:ext>
              </a:extLst>
            </p:cNvPr>
            <p:cNvSpPr/>
            <p:nvPr/>
          </p:nvSpPr>
          <p:spPr>
            <a:xfrm>
              <a:off x="4139108" y="514940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24" name="Freeform: Shape 123">
              <a:extLst>
                <a:ext uri="{FF2B5EF4-FFF2-40B4-BE49-F238E27FC236}">
                  <a16:creationId xmlns:a16="http://schemas.microsoft.com/office/drawing/2014/main" id="{CE09071E-6F9E-4DD0-AFC4-A5685C677482}"/>
                </a:ext>
              </a:extLst>
            </p:cNvPr>
            <p:cNvSpPr/>
            <p:nvPr/>
          </p:nvSpPr>
          <p:spPr>
            <a:xfrm>
              <a:off x="4283695" y="516306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25" name="Freeform: Shape 124">
              <a:extLst>
                <a:ext uri="{FF2B5EF4-FFF2-40B4-BE49-F238E27FC236}">
                  <a16:creationId xmlns:a16="http://schemas.microsoft.com/office/drawing/2014/main" id="{9E8AFF36-96EC-4B93-8D63-2C14AE8940BD}"/>
                </a:ext>
              </a:extLst>
            </p:cNvPr>
            <p:cNvSpPr/>
            <p:nvPr/>
          </p:nvSpPr>
          <p:spPr>
            <a:xfrm>
              <a:off x="3575959" y="531107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26" name="Freeform: Shape 125">
              <a:extLst>
                <a:ext uri="{FF2B5EF4-FFF2-40B4-BE49-F238E27FC236}">
                  <a16:creationId xmlns:a16="http://schemas.microsoft.com/office/drawing/2014/main" id="{5B40EA23-3EC9-4AA7-B2CF-CEAE195A92FB}"/>
                </a:ext>
              </a:extLst>
            </p:cNvPr>
            <p:cNvSpPr/>
            <p:nvPr/>
          </p:nvSpPr>
          <p:spPr>
            <a:xfrm>
              <a:off x="3690960" y="528695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27" name="Freeform: Shape 126">
              <a:extLst>
                <a:ext uri="{FF2B5EF4-FFF2-40B4-BE49-F238E27FC236}">
                  <a16:creationId xmlns:a16="http://schemas.microsoft.com/office/drawing/2014/main" id="{0F30A567-5994-4317-97C8-F9A404405E57}"/>
                </a:ext>
              </a:extLst>
            </p:cNvPr>
            <p:cNvSpPr/>
            <p:nvPr/>
          </p:nvSpPr>
          <p:spPr>
            <a:xfrm>
              <a:off x="3811127" y="526817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28" name="Freeform: Shape 127">
              <a:extLst>
                <a:ext uri="{FF2B5EF4-FFF2-40B4-BE49-F238E27FC236}">
                  <a16:creationId xmlns:a16="http://schemas.microsoft.com/office/drawing/2014/main" id="{FF0B64B8-288C-4A67-B0ED-FCF5DF931CCA}"/>
                </a:ext>
              </a:extLst>
            </p:cNvPr>
            <p:cNvSpPr/>
            <p:nvPr/>
          </p:nvSpPr>
          <p:spPr>
            <a:xfrm>
              <a:off x="3930604" y="52545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29" name="Freeform: Shape 128">
              <a:extLst>
                <a:ext uri="{FF2B5EF4-FFF2-40B4-BE49-F238E27FC236}">
                  <a16:creationId xmlns:a16="http://schemas.microsoft.com/office/drawing/2014/main" id="{770B11EE-8105-49DF-9843-0E7B5DA4610D}"/>
                </a:ext>
              </a:extLst>
            </p:cNvPr>
            <p:cNvSpPr/>
            <p:nvPr/>
          </p:nvSpPr>
          <p:spPr>
            <a:xfrm>
              <a:off x="4058093" y="524471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30" name="Freeform: Shape 129">
              <a:extLst>
                <a:ext uri="{FF2B5EF4-FFF2-40B4-BE49-F238E27FC236}">
                  <a16:creationId xmlns:a16="http://schemas.microsoft.com/office/drawing/2014/main" id="{E2D37040-04BD-4828-9F68-AB2175513903}"/>
                </a:ext>
              </a:extLst>
            </p:cNvPr>
            <p:cNvSpPr/>
            <p:nvPr/>
          </p:nvSpPr>
          <p:spPr>
            <a:xfrm>
              <a:off x="4177622" y="52545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31" name="Freeform: Shape 130">
              <a:extLst>
                <a:ext uri="{FF2B5EF4-FFF2-40B4-BE49-F238E27FC236}">
                  <a16:creationId xmlns:a16="http://schemas.microsoft.com/office/drawing/2014/main" id="{88F3701C-F341-4040-B1A6-6B5848C04360}"/>
                </a:ext>
              </a:extLst>
            </p:cNvPr>
            <p:cNvSpPr/>
            <p:nvPr/>
          </p:nvSpPr>
          <p:spPr>
            <a:xfrm>
              <a:off x="4322209" y="526817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32" name="Freeform: Shape 131">
              <a:extLst>
                <a:ext uri="{FF2B5EF4-FFF2-40B4-BE49-F238E27FC236}">
                  <a16:creationId xmlns:a16="http://schemas.microsoft.com/office/drawing/2014/main" id="{824D0D9F-CE54-485F-80C9-BE1AE89A5BF8}"/>
                </a:ext>
              </a:extLst>
            </p:cNvPr>
            <p:cNvSpPr/>
            <p:nvPr/>
          </p:nvSpPr>
          <p:spPr>
            <a:xfrm>
              <a:off x="3533784" y="542851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33" name="Freeform: Shape 132">
              <a:extLst>
                <a:ext uri="{FF2B5EF4-FFF2-40B4-BE49-F238E27FC236}">
                  <a16:creationId xmlns:a16="http://schemas.microsoft.com/office/drawing/2014/main" id="{A6F91F78-BB4D-410D-9933-97B539CC0B6B}"/>
                </a:ext>
              </a:extLst>
            </p:cNvPr>
            <p:cNvSpPr/>
            <p:nvPr/>
          </p:nvSpPr>
          <p:spPr>
            <a:xfrm>
              <a:off x="3648785" y="540439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34" name="Freeform: Shape 133">
              <a:extLst>
                <a:ext uri="{FF2B5EF4-FFF2-40B4-BE49-F238E27FC236}">
                  <a16:creationId xmlns:a16="http://schemas.microsoft.com/office/drawing/2014/main" id="{9BB51C20-9005-436E-95B1-6E571DF55409}"/>
                </a:ext>
              </a:extLst>
            </p:cNvPr>
            <p:cNvSpPr/>
            <p:nvPr/>
          </p:nvSpPr>
          <p:spPr>
            <a:xfrm>
              <a:off x="3768952" y="538561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35" name="Freeform: Shape 134">
              <a:extLst>
                <a:ext uri="{FF2B5EF4-FFF2-40B4-BE49-F238E27FC236}">
                  <a16:creationId xmlns:a16="http://schemas.microsoft.com/office/drawing/2014/main" id="{BBC951B4-63AB-4285-A5E5-C8295C416545}"/>
                </a:ext>
              </a:extLst>
            </p:cNvPr>
            <p:cNvSpPr/>
            <p:nvPr/>
          </p:nvSpPr>
          <p:spPr>
            <a:xfrm>
              <a:off x="3888429" y="537196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36" name="Freeform: Shape 135">
              <a:extLst>
                <a:ext uri="{FF2B5EF4-FFF2-40B4-BE49-F238E27FC236}">
                  <a16:creationId xmlns:a16="http://schemas.microsoft.com/office/drawing/2014/main" id="{4DA027C2-FF02-44EF-A152-F527D3F68CC0}"/>
                </a:ext>
              </a:extLst>
            </p:cNvPr>
            <p:cNvSpPr/>
            <p:nvPr/>
          </p:nvSpPr>
          <p:spPr>
            <a:xfrm>
              <a:off x="4015918" y="536216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37" name="Freeform: Shape 136">
              <a:extLst>
                <a:ext uri="{FF2B5EF4-FFF2-40B4-BE49-F238E27FC236}">
                  <a16:creationId xmlns:a16="http://schemas.microsoft.com/office/drawing/2014/main" id="{7DC240A2-86DC-40EA-B2DD-C34ADC6CFFA7}"/>
                </a:ext>
              </a:extLst>
            </p:cNvPr>
            <p:cNvSpPr/>
            <p:nvPr/>
          </p:nvSpPr>
          <p:spPr>
            <a:xfrm>
              <a:off x="4135447" y="537196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38" name="Freeform: Shape 137">
              <a:extLst>
                <a:ext uri="{FF2B5EF4-FFF2-40B4-BE49-F238E27FC236}">
                  <a16:creationId xmlns:a16="http://schemas.microsoft.com/office/drawing/2014/main" id="{2E88199F-45F7-4BA9-AB58-250F83893F61}"/>
                </a:ext>
              </a:extLst>
            </p:cNvPr>
            <p:cNvSpPr/>
            <p:nvPr/>
          </p:nvSpPr>
          <p:spPr>
            <a:xfrm>
              <a:off x="4280034" y="538561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39" name="Freeform: Shape 138">
              <a:extLst>
                <a:ext uri="{FF2B5EF4-FFF2-40B4-BE49-F238E27FC236}">
                  <a16:creationId xmlns:a16="http://schemas.microsoft.com/office/drawing/2014/main" id="{C29137EB-BBA5-422B-8278-6C7EBAEB71EB}"/>
                </a:ext>
              </a:extLst>
            </p:cNvPr>
            <p:cNvSpPr/>
            <p:nvPr/>
          </p:nvSpPr>
          <p:spPr>
            <a:xfrm>
              <a:off x="3547200" y="392146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40" name="Freeform: Shape 139">
              <a:extLst>
                <a:ext uri="{FF2B5EF4-FFF2-40B4-BE49-F238E27FC236}">
                  <a16:creationId xmlns:a16="http://schemas.microsoft.com/office/drawing/2014/main" id="{E36A5D98-1E85-400A-8C14-588848F44C6A}"/>
                </a:ext>
              </a:extLst>
            </p:cNvPr>
            <p:cNvSpPr/>
            <p:nvPr/>
          </p:nvSpPr>
          <p:spPr>
            <a:xfrm>
              <a:off x="3662201" y="389734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41" name="Freeform: Shape 140">
              <a:extLst>
                <a:ext uri="{FF2B5EF4-FFF2-40B4-BE49-F238E27FC236}">
                  <a16:creationId xmlns:a16="http://schemas.microsoft.com/office/drawing/2014/main" id="{537278F3-1BAC-4F62-897C-B715B2040505}"/>
                </a:ext>
              </a:extLst>
            </p:cNvPr>
            <p:cNvSpPr/>
            <p:nvPr/>
          </p:nvSpPr>
          <p:spPr>
            <a:xfrm>
              <a:off x="3782368" y="387856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42" name="Freeform: Shape 141">
              <a:extLst>
                <a:ext uri="{FF2B5EF4-FFF2-40B4-BE49-F238E27FC236}">
                  <a16:creationId xmlns:a16="http://schemas.microsoft.com/office/drawing/2014/main" id="{7A753BFB-DDA0-4517-A481-D2A0AC7E862E}"/>
                </a:ext>
              </a:extLst>
            </p:cNvPr>
            <p:cNvSpPr/>
            <p:nvPr/>
          </p:nvSpPr>
          <p:spPr>
            <a:xfrm>
              <a:off x="4293450" y="387856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43" name="Freeform: Shape 142">
              <a:extLst>
                <a:ext uri="{FF2B5EF4-FFF2-40B4-BE49-F238E27FC236}">
                  <a16:creationId xmlns:a16="http://schemas.microsoft.com/office/drawing/2014/main" id="{7313184B-ACFE-4A5D-98C2-EC36FA26E07A}"/>
                </a:ext>
              </a:extLst>
            </p:cNvPr>
            <p:cNvSpPr/>
            <p:nvPr/>
          </p:nvSpPr>
          <p:spPr>
            <a:xfrm>
              <a:off x="3511200" y="404361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44" name="Freeform: Shape 143">
              <a:extLst>
                <a:ext uri="{FF2B5EF4-FFF2-40B4-BE49-F238E27FC236}">
                  <a16:creationId xmlns:a16="http://schemas.microsoft.com/office/drawing/2014/main" id="{50658233-2111-47C1-B3B8-2B36D8B377EA}"/>
                </a:ext>
              </a:extLst>
            </p:cNvPr>
            <p:cNvSpPr/>
            <p:nvPr/>
          </p:nvSpPr>
          <p:spPr>
            <a:xfrm>
              <a:off x="3626201" y="401949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45" name="Freeform: Shape 144">
              <a:extLst>
                <a:ext uri="{FF2B5EF4-FFF2-40B4-BE49-F238E27FC236}">
                  <a16:creationId xmlns:a16="http://schemas.microsoft.com/office/drawing/2014/main" id="{4908A4A7-35C4-4446-9132-D0E78BDE4819}"/>
                </a:ext>
              </a:extLst>
            </p:cNvPr>
            <p:cNvSpPr/>
            <p:nvPr/>
          </p:nvSpPr>
          <p:spPr>
            <a:xfrm>
              <a:off x="3746368" y="400071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46" name="Freeform: Shape 145">
              <a:extLst>
                <a:ext uri="{FF2B5EF4-FFF2-40B4-BE49-F238E27FC236}">
                  <a16:creationId xmlns:a16="http://schemas.microsoft.com/office/drawing/2014/main" id="{6338A609-24BB-44AA-8320-0E6DB612D871}"/>
                </a:ext>
              </a:extLst>
            </p:cNvPr>
            <p:cNvSpPr/>
            <p:nvPr/>
          </p:nvSpPr>
          <p:spPr>
            <a:xfrm>
              <a:off x="3865845" y="398706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47" name="Freeform: Shape 146">
              <a:extLst>
                <a:ext uri="{FF2B5EF4-FFF2-40B4-BE49-F238E27FC236}">
                  <a16:creationId xmlns:a16="http://schemas.microsoft.com/office/drawing/2014/main" id="{69DA2BA4-66ED-4A03-940A-6C37908B7981}"/>
                </a:ext>
              </a:extLst>
            </p:cNvPr>
            <p:cNvSpPr/>
            <p:nvPr/>
          </p:nvSpPr>
          <p:spPr>
            <a:xfrm>
              <a:off x="3993334" y="397726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48" name="Freeform: Shape 147">
              <a:extLst>
                <a:ext uri="{FF2B5EF4-FFF2-40B4-BE49-F238E27FC236}">
                  <a16:creationId xmlns:a16="http://schemas.microsoft.com/office/drawing/2014/main" id="{D0EB865F-3133-4372-A757-4518E012C05D}"/>
                </a:ext>
              </a:extLst>
            </p:cNvPr>
            <p:cNvSpPr/>
            <p:nvPr/>
          </p:nvSpPr>
          <p:spPr>
            <a:xfrm>
              <a:off x="4112863" y="398706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49" name="Freeform: Shape 148">
              <a:extLst>
                <a:ext uri="{FF2B5EF4-FFF2-40B4-BE49-F238E27FC236}">
                  <a16:creationId xmlns:a16="http://schemas.microsoft.com/office/drawing/2014/main" id="{676169E3-386C-4272-B9DD-A52F03F64F6F}"/>
                </a:ext>
              </a:extLst>
            </p:cNvPr>
            <p:cNvSpPr/>
            <p:nvPr/>
          </p:nvSpPr>
          <p:spPr>
            <a:xfrm>
              <a:off x="4257450" y="400071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50" name="Freeform: Shape 149">
              <a:extLst>
                <a:ext uri="{FF2B5EF4-FFF2-40B4-BE49-F238E27FC236}">
                  <a16:creationId xmlns:a16="http://schemas.microsoft.com/office/drawing/2014/main" id="{F92D11EA-E002-4A34-9E47-D5911FD242FA}"/>
                </a:ext>
              </a:extLst>
            </p:cNvPr>
            <p:cNvSpPr/>
            <p:nvPr/>
          </p:nvSpPr>
          <p:spPr>
            <a:xfrm>
              <a:off x="3562533" y="416605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51" name="Freeform: Shape 150">
              <a:extLst>
                <a:ext uri="{FF2B5EF4-FFF2-40B4-BE49-F238E27FC236}">
                  <a16:creationId xmlns:a16="http://schemas.microsoft.com/office/drawing/2014/main" id="{FE7C2617-C08C-4191-A4F3-038C2DF3314D}"/>
                </a:ext>
              </a:extLst>
            </p:cNvPr>
            <p:cNvSpPr/>
            <p:nvPr/>
          </p:nvSpPr>
          <p:spPr>
            <a:xfrm>
              <a:off x="3677534" y="41419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52" name="Freeform: Shape 151">
              <a:extLst>
                <a:ext uri="{FF2B5EF4-FFF2-40B4-BE49-F238E27FC236}">
                  <a16:creationId xmlns:a16="http://schemas.microsoft.com/office/drawing/2014/main" id="{79B799E7-837C-4988-8AA4-60E67114D7D8}"/>
                </a:ext>
              </a:extLst>
            </p:cNvPr>
            <p:cNvSpPr/>
            <p:nvPr/>
          </p:nvSpPr>
          <p:spPr>
            <a:xfrm>
              <a:off x="3797701" y="412315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53" name="Freeform: Shape 152">
              <a:extLst>
                <a:ext uri="{FF2B5EF4-FFF2-40B4-BE49-F238E27FC236}">
                  <a16:creationId xmlns:a16="http://schemas.microsoft.com/office/drawing/2014/main" id="{D4B45C86-5BF6-4D71-9F71-9025544B5866}"/>
                </a:ext>
              </a:extLst>
            </p:cNvPr>
            <p:cNvSpPr/>
            <p:nvPr/>
          </p:nvSpPr>
          <p:spPr>
            <a:xfrm>
              <a:off x="3917178" y="410949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54" name="Freeform: Shape 153">
              <a:extLst>
                <a:ext uri="{FF2B5EF4-FFF2-40B4-BE49-F238E27FC236}">
                  <a16:creationId xmlns:a16="http://schemas.microsoft.com/office/drawing/2014/main" id="{B81DAD83-643D-4BB5-8D57-3A6B4812F731}"/>
                </a:ext>
              </a:extLst>
            </p:cNvPr>
            <p:cNvSpPr/>
            <p:nvPr/>
          </p:nvSpPr>
          <p:spPr>
            <a:xfrm>
              <a:off x="4044667" y="409970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55" name="Freeform: Shape 154">
              <a:extLst>
                <a:ext uri="{FF2B5EF4-FFF2-40B4-BE49-F238E27FC236}">
                  <a16:creationId xmlns:a16="http://schemas.microsoft.com/office/drawing/2014/main" id="{2BEF29AD-DBC7-4F8B-9301-99FC124FC55E}"/>
                </a:ext>
              </a:extLst>
            </p:cNvPr>
            <p:cNvSpPr/>
            <p:nvPr/>
          </p:nvSpPr>
          <p:spPr>
            <a:xfrm>
              <a:off x="4164196" y="410949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56" name="Freeform: Shape 155">
              <a:extLst>
                <a:ext uri="{FF2B5EF4-FFF2-40B4-BE49-F238E27FC236}">
                  <a16:creationId xmlns:a16="http://schemas.microsoft.com/office/drawing/2014/main" id="{277A0936-D2E2-44C9-8E97-F384CBED07D6}"/>
                </a:ext>
              </a:extLst>
            </p:cNvPr>
            <p:cNvSpPr/>
            <p:nvPr/>
          </p:nvSpPr>
          <p:spPr>
            <a:xfrm>
              <a:off x="4308783" y="412315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57" name="Freeform: Shape 156">
              <a:extLst>
                <a:ext uri="{FF2B5EF4-FFF2-40B4-BE49-F238E27FC236}">
                  <a16:creationId xmlns:a16="http://schemas.microsoft.com/office/drawing/2014/main" id="{9EE41E0B-70F3-4136-B04F-F0B6D1963D45}"/>
                </a:ext>
              </a:extLst>
            </p:cNvPr>
            <p:cNvSpPr/>
            <p:nvPr/>
          </p:nvSpPr>
          <p:spPr>
            <a:xfrm>
              <a:off x="3528483" y="427064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58" name="Freeform: Shape 157">
              <a:extLst>
                <a:ext uri="{FF2B5EF4-FFF2-40B4-BE49-F238E27FC236}">
                  <a16:creationId xmlns:a16="http://schemas.microsoft.com/office/drawing/2014/main" id="{4FBCED0C-632F-4FA8-A0FD-3B7EFD74C8C3}"/>
                </a:ext>
              </a:extLst>
            </p:cNvPr>
            <p:cNvSpPr/>
            <p:nvPr/>
          </p:nvSpPr>
          <p:spPr>
            <a:xfrm>
              <a:off x="3643484" y="424652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59" name="Freeform: Shape 158">
              <a:extLst>
                <a:ext uri="{FF2B5EF4-FFF2-40B4-BE49-F238E27FC236}">
                  <a16:creationId xmlns:a16="http://schemas.microsoft.com/office/drawing/2014/main" id="{C98755FF-6DA1-4A8B-89FE-B0092AC41145}"/>
                </a:ext>
              </a:extLst>
            </p:cNvPr>
            <p:cNvSpPr/>
            <p:nvPr/>
          </p:nvSpPr>
          <p:spPr>
            <a:xfrm>
              <a:off x="3763651" y="422774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60" name="Freeform: Shape 159">
              <a:extLst>
                <a:ext uri="{FF2B5EF4-FFF2-40B4-BE49-F238E27FC236}">
                  <a16:creationId xmlns:a16="http://schemas.microsoft.com/office/drawing/2014/main" id="{4F5FCDE5-E49D-4057-82C3-1AB34D3243EC}"/>
                </a:ext>
              </a:extLst>
            </p:cNvPr>
            <p:cNvSpPr/>
            <p:nvPr/>
          </p:nvSpPr>
          <p:spPr>
            <a:xfrm>
              <a:off x="3883128" y="421409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61" name="Freeform: Shape 160">
              <a:extLst>
                <a:ext uri="{FF2B5EF4-FFF2-40B4-BE49-F238E27FC236}">
                  <a16:creationId xmlns:a16="http://schemas.microsoft.com/office/drawing/2014/main" id="{BDE68CB8-9C3E-46FD-A9D6-F6535ECC6434}"/>
                </a:ext>
              </a:extLst>
            </p:cNvPr>
            <p:cNvSpPr/>
            <p:nvPr/>
          </p:nvSpPr>
          <p:spPr>
            <a:xfrm>
              <a:off x="4010617" y="420429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62" name="Freeform: Shape 161">
              <a:extLst>
                <a:ext uri="{FF2B5EF4-FFF2-40B4-BE49-F238E27FC236}">
                  <a16:creationId xmlns:a16="http://schemas.microsoft.com/office/drawing/2014/main" id="{02B0EA95-2161-455F-9A96-20B7F664D8A8}"/>
                </a:ext>
              </a:extLst>
            </p:cNvPr>
            <p:cNvSpPr/>
            <p:nvPr/>
          </p:nvSpPr>
          <p:spPr>
            <a:xfrm>
              <a:off x="4130146" y="421409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63" name="Freeform: Shape 162">
              <a:extLst>
                <a:ext uri="{FF2B5EF4-FFF2-40B4-BE49-F238E27FC236}">
                  <a16:creationId xmlns:a16="http://schemas.microsoft.com/office/drawing/2014/main" id="{6A75FF01-3533-457A-97B1-1FD44A4BB16E}"/>
                </a:ext>
              </a:extLst>
            </p:cNvPr>
            <p:cNvSpPr/>
            <p:nvPr/>
          </p:nvSpPr>
          <p:spPr>
            <a:xfrm>
              <a:off x="4274733" y="422774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64" name="Freeform: Shape 163">
              <a:extLst>
                <a:ext uri="{FF2B5EF4-FFF2-40B4-BE49-F238E27FC236}">
                  <a16:creationId xmlns:a16="http://schemas.microsoft.com/office/drawing/2014/main" id="{8F47071C-27AF-4D9A-BBCB-0B5137581730}"/>
                </a:ext>
              </a:extLst>
            </p:cNvPr>
            <p:cNvSpPr/>
            <p:nvPr/>
          </p:nvSpPr>
          <p:spPr>
            <a:xfrm>
              <a:off x="3566997" y="43757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65" name="Freeform: Shape 164">
              <a:extLst>
                <a:ext uri="{FF2B5EF4-FFF2-40B4-BE49-F238E27FC236}">
                  <a16:creationId xmlns:a16="http://schemas.microsoft.com/office/drawing/2014/main" id="{1938AEFA-CBB8-46EA-B68F-CFC0899E86D2}"/>
                </a:ext>
              </a:extLst>
            </p:cNvPr>
            <p:cNvSpPr/>
            <p:nvPr/>
          </p:nvSpPr>
          <p:spPr>
            <a:xfrm>
              <a:off x="3681998" y="43516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66" name="Freeform: Shape 165">
              <a:extLst>
                <a:ext uri="{FF2B5EF4-FFF2-40B4-BE49-F238E27FC236}">
                  <a16:creationId xmlns:a16="http://schemas.microsoft.com/office/drawing/2014/main" id="{EE740E7A-ED48-43D8-B890-3C34935D4CC0}"/>
                </a:ext>
              </a:extLst>
            </p:cNvPr>
            <p:cNvSpPr/>
            <p:nvPr/>
          </p:nvSpPr>
          <p:spPr>
            <a:xfrm>
              <a:off x="3802165" y="43328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67" name="Freeform: Shape 166">
              <a:extLst>
                <a:ext uri="{FF2B5EF4-FFF2-40B4-BE49-F238E27FC236}">
                  <a16:creationId xmlns:a16="http://schemas.microsoft.com/office/drawing/2014/main" id="{8352A687-D0D1-4162-B70A-AD98880F1554}"/>
                </a:ext>
              </a:extLst>
            </p:cNvPr>
            <p:cNvSpPr/>
            <p:nvPr/>
          </p:nvSpPr>
          <p:spPr>
            <a:xfrm>
              <a:off x="3921642" y="431919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68" name="Freeform: Shape 167">
              <a:extLst>
                <a:ext uri="{FF2B5EF4-FFF2-40B4-BE49-F238E27FC236}">
                  <a16:creationId xmlns:a16="http://schemas.microsoft.com/office/drawing/2014/main" id="{E5EE0703-16C7-4E49-B2C2-16C3E1AC04F1}"/>
                </a:ext>
              </a:extLst>
            </p:cNvPr>
            <p:cNvSpPr/>
            <p:nvPr/>
          </p:nvSpPr>
          <p:spPr>
            <a:xfrm>
              <a:off x="4049131" y="430940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69" name="Freeform: Shape 168">
              <a:extLst>
                <a:ext uri="{FF2B5EF4-FFF2-40B4-BE49-F238E27FC236}">
                  <a16:creationId xmlns:a16="http://schemas.microsoft.com/office/drawing/2014/main" id="{1A72FD8A-1D78-49F1-AFC3-A89441A90BAB}"/>
                </a:ext>
              </a:extLst>
            </p:cNvPr>
            <p:cNvSpPr/>
            <p:nvPr/>
          </p:nvSpPr>
          <p:spPr>
            <a:xfrm>
              <a:off x="4168660" y="431919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70" name="Freeform: Shape 169">
              <a:extLst>
                <a:ext uri="{FF2B5EF4-FFF2-40B4-BE49-F238E27FC236}">
                  <a16:creationId xmlns:a16="http://schemas.microsoft.com/office/drawing/2014/main" id="{10E620A2-BA27-4889-BD24-3A3845EBEDA9}"/>
                </a:ext>
              </a:extLst>
            </p:cNvPr>
            <p:cNvSpPr/>
            <p:nvPr/>
          </p:nvSpPr>
          <p:spPr>
            <a:xfrm>
              <a:off x="4313247" y="43328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71" name="Freeform: Shape 170">
              <a:extLst>
                <a:ext uri="{FF2B5EF4-FFF2-40B4-BE49-F238E27FC236}">
                  <a16:creationId xmlns:a16="http://schemas.microsoft.com/office/drawing/2014/main" id="{5B4363B1-AC66-4BEE-9446-84DDFBCB6D5C}"/>
                </a:ext>
              </a:extLst>
            </p:cNvPr>
            <p:cNvSpPr/>
            <p:nvPr/>
          </p:nvSpPr>
          <p:spPr>
            <a:xfrm>
              <a:off x="3524822" y="447527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72" name="Freeform: Shape 171">
              <a:extLst>
                <a:ext uri="{FF2B5EF4-FFF2-40B4-BE49-F238E27FC236}">
                  <a16:creationId xmlns:a16="http://schemas.microsoft.com/office/drawing/2014/main" id="{8570B3FF-4545-46F7-99E4-F58A1E1FD54C}"/>
                </a:ext>
              </a:extLst>
            </p:cNvPr>
            <p:cNvSpPr/>
            <p:nvPr/>
          </p:nvSpPr>
          <p:spPr>
            <a:xfrm>
              <a:off x="3639823" y="445115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73" name="Freeform: Shape 172">
              <a:extLst>
                <a:ext uri="{FF2B5EF4-FFF2-40B4-BE49-F238E27FC236}">
                  <a16:creationId xmlns:a16="http://schemas.microsoft.com/office/drawing/2014/main" id="{0FE74172-29EB-4A87-8544-50608EB08083}"/>
                </a:ext>
              </a:extLst>
            </p:cNvPr>
            <p:cNvSpPr/>
            <p:nvPr/>
          </p:nvSpPr>
          <p:spPr>
            <a:xfrm>
              <a:off x="3759990" y="443237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74" name="Freeform: Shape 173">
              <a:extLst>
                <a:ext uri="{FF2B5EF4-FFF2-40B4-BE49-F238E27FC236}">
                  <a16:creationId xmlns:a16="http://schemas.microsoft.com/office/drawing/2014/main" id="{4A60CA1B-7113-4F75-9A37-ABE4ED3D5FF7}"/>
                </a:ext>
              </a:extLst>
            </p:cNvPr>
            <p:cNvSpPr/>
            <p:nvPr/>
          </p:nvSpPr>
          <p:spPr>
            <a:xfrm>
              <a:off x="3879467" y="441871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75" name="Freeform: Shape 174">
              <a:extLst>
                <a:ext uri="{FF2B5EF4-FFF2-40B4-BE49-F238E27FC236}">
                  <a16:creationId xmlns:a16="http://schemas.microsoft.com/office/drawing/2014/main" id="{0FC2D32E-D95E-498E-87A0-024CB809D8EB}"/>
                </a:ext>
              </a:extLst>
            </p:cNvPr>
            <p:cNvSpPr/>
            <p:nvPr/>
          </p:nvSpPr>
          <p:spPr>
            <a:xfrm>
              <a:off x="4006956" y="442684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76" name="Freeform: Shape 175">
              <a:extLst>
                <a:ext uri="{FF2B5EF4-FFF2-40B4-BE49-F238E27FC236}">
                  <a16:creationId xmlns:a16="http://schemas.microsoft.com/office/drawing/2014/main" id="{64F5E7A5-8446-44DB-BC5B-7B364BD9E64B}"/>
                </a:ext>
              </a:extLst>
            </p:cNvPr>
            <p:cNvSpPr/>
            <p:nvPr/>
          </p:nvSpPr>
          <p:spPr>
            <a:xfrm>
              <a:off x="4126485" y="441871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77" name="Freeform: Shape 176">
              <a:extLst>
                <a:ext uri="{FF2B5EF4-FFF2-40B4-BE49-F238E27FC236}">
                  <a16:creationId xmlns:a16="http://schemas.microsoft.com/office/drawing/2014/main" id="{72C06727-7D11-4CBC-B41C-A3928C8FE7AF}"/>
                </a:ext>
              </a:extLst>
            </p:cNvPr>
            <p:cNvSpPr/>
            <p:nvPr/>
          </p:nvSpPr>
          <p:spPr>
            <a:xfrm>
              <a:off x="4271072" y="443237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grpSp>
      <p:grpSp>
        <p:nvGrpSpPr>
          <p:cNvPr id="178" name="Group 177">
            <a:extLst>
              <a:ext uri="{FF2B5EF4-FFF2-40B4-BE49-F238E27FC236}">
                <a16:creationId xmlns:a16="http://schemas.microsoft.com/office/drawing/2014/main" id="{6925FAF9-3F2F-45A8-8288-EDA4A5A46223}"/>
              </a:ext>
            </a:extLst>
          </p:cNvPr>
          <p:cNvGrpSpPr/>
          <p:nvPr/>
        </p:nvGrpSpPr>
        <p:grpSpPr>
          <a:xfrm>
            <a:off x="3909099" y="3727998"/>
            <a:ext cx="883009" cy="1621957"/>
            <a:chOff x="3511200" y="3878560"/>
            <a:chExt cx="883009" cy="1621957"/>
          </a:xfrm>
        </p:grpSpPr>
        <p:sp>
          <p:nvSpPr>
            <p:cNvPr id="179" name="Freeform: Shape 178">
              <a:extLst>
                <a:ext uri="{FF2B5EF4-FFF2-40B4-BE49-F238E27FC236}">
                  <a16:creationId xmlns:a16="http://schemas.microsoft.com/office/drawing/2014/main" id="{EB569AE4-3918-4C55-8BFE-888643E1479A}"/>
                </a:ext>
              </a:extLst>
            </p:cNvPr>
            <p:cNvSpPr/>
            <p:nvPr/>
          </p:nvSpPr>
          <p:spPr>
            <a:xfrm>
              <a:off x="3545854" y="460890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80" name="Freeform: Shape 179">
              <a:extLst>
                <a:ext uri="{FF2B5EF4-FFF2-40B4-BE49-F238E27FC236}">
                  <a16:creationId xmlns:a16="http://schemas.microsoft.com/office/drawing/2014/main" id="{C4369FFA-D7F0-4554-983B-4D0A57B59ABB}"/>
                </a:ext>
              </a:extLst>
            </p:cNvPr>
            <p:cNvSpPr/>
            <p:nvPr/>
          </p:nvSpPr>
          <p:spPr>
            <a:xfrm>
              <a:off x="3660855" y="458478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81" name="Freeform: Shape 180">
              <a:extLst>
                <a:ext uri="{FF2B5EF4-FFF2-40B4-BE49-F238E27FC236}">
                  <a16:creationId xmlns:a16="http://schemas.microsoft.com/office/drawing/2014/main" id="{6B891477-95F1-4CC8-AF7B-1CCDD55BCA08}"/>
                </a:ext>
              </a:extLst>
            </p:cNvPr>
            <p:cNvSpPr/>
            <p:nvPr/>
          </p:nvSpPr>
          <p:spPr>
            <a:xfrm>
              <a:off x="3781022" y="456600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82" name="Freeform: Shape 181">
              <a:extLst>
                <a:ext uri="{FF2B5EF4-FFF2-40B4-BE49-F238E27FC236}">
                  <a16:creationId xmlns:a16="http://schemas.microsoft.com/office/drawing/2014/main" id="{44F5C3D9-2351-4095-8EEF-7EB7FCA6A935}"/>
                </a:ext>
              </a:extLst>
            </p:cNvPr>
            <p:cNvSpPr/>
            <p:nvPr/>
          </p:nvSpPr>
          <p:spPr>
            <a:xfrm>
              <a:off x="3900499" y="455234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83" name="Freeform: Shape 182">
              <a:extLst>
                <a:ext uri="{FF2B5EF4-FFF2-40B4-BE49-F238E27FC236}">
                  <a16:creationId xmlns:a16="http://schemas.microsoft.com/office/drawing/2014/main" id="{B3FDB634-19DE-4657-9E14-44DB3A433487}"/>
                </a:ext>
              </a:extLst>
            </p:cNvPr>
            <p:cNvSpPr/>
            <p:nvPr/>
          </p:nvSpPr>
          <p:spPr>
            <a:xfrm>
              <a:off x="4027988" y="454255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84" name="Freeform: Shape 183">
              <a:extLst>
                <a:ext uri="{FF2B5EF4-FFF2-40B4-BE49-F238E27FC236}">
                  <a16:creationId xmlns:a16="http://schemas.microsoft.com/office/drawing/2014/main" id="{1A0FCCB8-333B-4383-9909-242465AB8CCD}"/>
                </a:ext>
              </a:extLst>
            </p:cNvPr>
            <p:cNvSpPr/>
            <p:nvPr/>
          </p:nvSpPr>
          <p:spPr>
            <a:xfrm>
              <a:off x="4147517" y="455234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85" name="Freeform: Shape 184">
              <a:extLst>
                <a:ext uri="{FF2B5EF4-FFF2-40B4-BE49-F238E27FC236}">
                  <a16:creationId xmlns:a16="http://schemas.microsoft.com/office/drawing/2014/main" id="{F5185517-0E5C-45DE-97C0-EFCBBF0E8F5C}"/>
                </a:ext>
              </a:extLst>
            </p:cNvPr>
            <p:cNvSpPr/>
            <p:nvPr/>
          </p:nvSpPr>
          <p:spPr>
            <a:xfrm>
              <a:off x="4292104" y="456600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86" name="Freeform: Shape 185">
              <a:extLst>
                <a:ext uri="{FF2B5EF4-FFF2-40B4-BE49-F238E27FC236}">
                  <a16:creationId xmlns:a16="http://schemas.microsoft.com/office/drawing/2014/main" id="{70F90948-79B0-42E6-B5ED-A4EDF9E90BFF}"/>
                </a:ext>
              </a:extLst>
            </p:cNvPr>
            <p:cNvSpPr/>
            <p:nvPr/>
          </p:nvSpPr>
          <p:spPr>
            <a:xfrm>
              <a:off x="3528482" y="47346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87" name="Freeform: Shape 186">
              <a:extLst>
                <a:ext uri="{FF2B5EF4-FFF2-40B4-BE49-F238E27FC236}">
                  <a16:creationId xmlns:a16="http://schemas.microsoft.com/office/drawing/2014/main" id="{4D515E93-97C6-4E13-ABD3-E3877958EE6B}"/>
                </a:ext>
              </a:extLst>
            </p:cNvPr>
            <p:cNvSpPr/>
            <p:nvPr/>
          </p:nvSpPr>
          <p:spPr>
            <a:xfrm>
              <a:off x="3643483" y="471050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88" name="Freeform: Shape 187">
              <a:extLst>
                <a:ext uri="{FF2B5EF4-FFF2-40B4-BE49-F238E27FC236}">
                  <a16:creationId xmlns:a16="http://schemas.microsoft.com/office/drawing/2014/main" id="{ADA5B1CC-93E1-43F5-B89B-180059D7F075}"/>
                </a:ext>
              </a:extLst>
            </p:cNvPr>
            <p:cNvSpPr/>
            <p:nvPr/>
          </p:nvSpPr>
          <p:spPr>
            <a:xfrm>
              <a:off x="3763650" y="46917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89" name="Freeform: Shape 188">
              <a:extLst>
                <a:ext uri="{FF2B5EF4-FFF2-40B4-BE49-F238E27FC236}">
                  <a16:creationId xmlns:a16="http://schemas.microsoft.com/office/drawing/2014/main" id="{98CB9132-3663-4808-895F-340C9FB72B3B}"/>
                </a:ext>
              </a:extLst>
            </p:cNvPr>
            <p:cNvSpPr/>
            <p:nvPr/>
          </p:nvSpPr>
          <p:spPr>
            <a:xfrm>
              <a:off x="3883127" y="467806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90" name="Freeform: Shape 189">
              <a:extLst>
                <a:ext uri="{FF2B5EF4-FFF2-40B4-BE49-F238E27FC236}">
                  <a16:creationId xmlns:a16="http://schemas.microsoft.com/office/drawing/2014/main" id="{84D58EA4-9D7C-466F-B2EE-500DDEA1C4DF}"/>
                </a:ext>
              </a:extLst>
            </p:cNvPr>
            <p:cNvSpPr/>
            <p:nvPr/>
          </p:nvSpPr>
          <p:spPr>
            <a:xfrm>
              <a:off x="4010616" y="466827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91" name="Freeform: Shape 190">
              <a:extLst>
                <a:ext uri="{FF2B5EF4-FFF2-40B4-BE49-F238E27FC236}">
                  <a16:creationId xmlns:a16="http://schemas.microsoft.com/office/drawing/2014/main" id="{5FDBE46F-9295-49D1-8E2C-8653D4262324}"/>
                </a:ext>
              </a:extLst>
            </p:cNvPr>
            <p:cNvSpPr/>
            <p:nvPr/>
          </p:nvSpPr>
          <p:spPr>
            <a:xfrm>
              <a:off x="4130145" y="467806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92" name="Freeform: Shape 191">
              <a:extLst>
                <a:ext uri="{FF2B5EF4-FFF2-40B4-BE49-F238E27FC236}">
                  <a16:creationId xmlns:a16="http://schemas.microsoft.com/office/drawing/2014/main" id="{BE302D0F-7B99-4210-8899-8B9C180105D6}"/>
                </a:ext>
              </a:extLst>
            </p:cNvPr>
            <p:cNvSpPr/>
            <p:nvPr/>
          </p:nvSpPr>
          <p:spPr>
            <a:xfrm>
              <a:off x="4274732" y="46917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93" name="Freeform: Shape 192">
              <a:extLst>
                <a:ext uri="{FF2B5EF4-FFF2-40B4-BE49-F238E27FC236}">
                  <a16:creationId xmlns:a16="http://schemas.microsoft.com/office/drawing/2014/main" id="{19F3F307-56BC-4218-B48A-BFDE31280D1B}"/>
                </a:ext>
              </a:extLst>
            </p:cNvPr>
            <p:cNvSpPr/>
            <p:nvPr/>
          </p:nvSpPr>
          <p:spPr>
            <a:xfrm>
              <a:off x="3671163" y="48326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94" name="Freeform: Shape 193">
              <a:extLst>
                <a:ext uri="{FF2B5EF4-FFF2-40B4-BE49-F238E27FC236}">
                  <a16:creationId xmlns:a16="http://schemas.microsoft.com/office/drawing/2014/main" id="{C4641766-5D73-44C6-A82F-86FCD08A9A9B}"/>
                </a:ext>
              </a:extLst>
            </p:cNvPr>
            <p:cNvSpPr/>
            <p:nvPr/>
          </p:nvSpPr>
          <p:spPr>
            <a:xfrm>
              <a:off x="3791330" y="48138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95" name="Freeform: Shape 194">
              <a:extLst>
                <a:ext uri="{FF2B5EF4-FFF2-40B4-BE49-F238E27FC236}">
                  <a16:creationId xmlns:a16="http://schemas.microsoft.com/office/drawing/2014/main" id="{1FF0E1AF-60A3-40CB-8B16-6D9DE58A598E}"/>
                </a:ext>
              </a:extLst>
            </p:cNvPr>
            <p:cNvSpPr/>
            <p:nvPr/>
          </p:nvSpPr>
          <p:spPr>
            <a:xfrm>
              <a:off x="3910807" y="48002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96" name="Freeform: Shape 195">
              <a:extLst>
                <a:ext uri="{FF2B5EF4-FFF2-40B4-BE49-F238E27FC236}">
                  <a16:creationId xmlns:a16="http://schemas.microsoft.com/office/drawing/2014/main" id="{52F84A95-2169-4511-B664-2917A37BF733}"/>
                </a:ext>
              </a:extLst>
            </p:cNvPr>
            <p:cNvSpPr/>
            <p:nvPr/>
          </p:nvSpPr>
          <p:spPr>
            <a:xfrm>
              <a:off x="4038296" y="479042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97" name="Freeform: Shape 196">
              <a:extLst>
                <a:ext uri="{FF2B5EF4-FFF2-40B4-BE49-F238E27FC236}">
                  <a16:creationId xmlns:a16="http://schemas.microsoft.com/office/drawing/2014/main" id="{21FB73E9-2F18-4681-8931-BE480527B452}"/>
                </a:ext>
              </a:extLst>
            </p:cNvPr>
            <p:cNvSpPr/>
            <p:nvPr/>
          </p:nvSpPr>
          <p:spPr>
            <a:xfrm>
              <a:off x="4157825" y="480022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98" name="Freeform: Shape 197">
              <a:extLst>
                <a:ext uri="{FF2B5EF4-FFF2-40B4-BE49-F238E27FC236}">
                  <a16:creationId xmlns:a16="http://schemas.microsoft.com/office/drawing/2014/main" id="{75C94866-8F9A-4F38-ABF8-E73861893976}"/>
                </a:ext>
              </a:extLst>
            </p:cNvPr>
            <p:cNvSpPr/>
            <p:nvPr/>
          </p:nvSpPr>
          <p:spPr>
            <a:xfrm>
              <a:off x="4302412" y="48138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199" name="Freeform: Shape 198">
              <a:extLst>
                <a:ext uri="{FF2B5EF4-FFF2-40B4-BE49-F238E27FC236}">
                  <a16:creationId xmlns:a16="http://schemas.microsoft.com/office/drawing/2014/main" id="{66EDB1E6-3FB7-4E29-9267-4F8EA483F115}"/>
                </a:ext>
              </a:extLst>
            </p:cNvPr>
            <p:cNvSpPr/>
            <p:nvPr/>
          </p:nvSpPr>
          <p:spPr>
            <a:xfrm>
              <a:off x="3520162" y="49789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00" name="Freeform: Shape 199">
              <a:extLst>
                <a:ext uri="{FF2B5EF4-FFF2-40B4-BE49-F238E27FC236}">
                  <a16:creationId xmlns:a16="http://schemas.microsoft.com/office/drawing/2014/main" id="{1EE329B2-FFAB-4028-A083-749A451716B8}"/>
                </a:ext>
              </a:extLst>
            </p:cNvPr>
            <p:cNvSpPr/>
            <p:nvPr/>
          </p:nvSpPr>
          <p:spPr>
            <a:xfrm>
              <a:off x="3635163" y="49548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01" name="Freeform: Shape 200">
              <a:extLst>
                <a:ext uri="{FF2B5EF4-FFF2-40B4-BE49-F238E27FC236}">
                  <a16:creationId xmlns:a16="http://schemas.microsoft.com/office/drawing/2014/main" id="{173F94DB-EDCC-4AC3-9649-210D5F2059E4}"/>
                </a:ext>
              </a:extLst>
            </p:cNvPr>
            <p:cNvSpPr/>
            <p:nvPr/>
          </p:nvSpPr>
          <p:spPr>
            <a:xfrm>
              <a:off x="3755330" y="49360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02" name="Freeform: Shape 201">
              <a:extLst>
                <a:ext uri="{FF2B5EF4-FFF2-40B4-BE49-F238E27FC236}">
                  <a16:creationId xmlns:a16="http://schemas.microsoft.com/office/drawing/2014/main" id="{0EA0C78B-2232-44DD-9796-5E698AE5FB7D}"/>
                </a:ext>
              </a:extLst>
            </p:cNvPr>
            <p:cNvSpPr/>
            <p:nvPr/>
          </p:nvSpPr>
          <p:spPr>
            <a:xfrm>
              <a:off x="3874807" y="49223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03" name="Freeform: Shape 202">
              <a:extLst>
                <a:ext uri="{FF2B5EF4-FFF2-40B4-BE49-F238E27FC236}">
                  <a16:creationId xmlns:a16="http://schemas.microsoft.com/office/drawing/2014/main" id="{503D7314-1CC4-4B5A-B033-D6BDD18E8A08}"/>
                </a:ext>
              </a:extLst>
            </p:cNvPr>
            <p:cNvSpPr/>
            <p:nvPr/>
          </p:nvSpPr>
          <p:spPr>
            <a:xfrm>
              <a:off x="4002296" y="491258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04" name="Freeform: Shape 203">
              <a:extLst>
                <a:ext uri="{FF2B5EF4-FFF2-40B4-BE49-F238E27FC236}">
                  <a16:creationId xmlns:a16="http://schemas.microsoft.com/office/drawing/2014/main" id="{FE2D2B31-9F81-4C43-BA78-0C85E25AAA55}"/>
                </a:ext>
              </a:extLst>
            </p:cNvPr>
            <p:cNvSpPr/>
            <p:nvPr/>
          </p:nvSpPr>
          <p:spPr>
            <a:xfrm>
              <a:off x="4121825" y="492237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05" name="Freeform: Shape 204">
              <a:extLst>
                <a:ext uri="{FF2B5EF4-FFF2-40B4-BE49-F238E27FC236}">
                  <a16:creationId xmlns:a16="http://schemas.microsoft.com/office/drawing/2014/main" id="{C63D2EFB-818D-4883-A6D9-D8C21A66F259}"/>
                </a:ext>
              </a:extLst>
            </p:cNvPr>
            <p:cNvSpPr/>
            <p:nvPr/>
          </p:nvSpPr>
          <p:spPr>
            <a:xfrm>
              <a:off x="4266412" y="49360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06" name="Freeform: Shape 205">
              <a:extLst>
                <a:ext uri="{FF2B5EF4-FFF2-40B4-BE49-F238E27FC236}">
                  <a16:creationId xmlns:a16="http://schemas.microsoft.com/office/drawing/2014/main" id="{0DA16FC6-8EDA-4228-95DC-3689B2118320}"/>
                </a:ext>
              </a:extLst>
            </p:cNvPr>
            <p:cNvSpPr/>
            <p:nvPr/>
          </p:nvSpPr>
          <p:spPr>
            <a:xfrm>
              <a:off x="3571495" y="51013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07" name="Freeform: Shape 206">
              <a:extLst>
                <a:ext uri="{FF2B5EF4-FFF2-40B4-BE49-F238E27FC236}">
                  <a16:creationId xmlns:a16="http://schemas.microsoft.com/office/drawing/2014/main" id="{33DC4BBA-D4A1-417C-951C-C59E668729F7}"/>
                </a:ext>
              </a:extLst>
            </p:cNvPr>
            <p:cNvSpPr/>
            <p:nvPr/>
          </p:nvSpPr>
          <p:spPr>
            <a:xfrm>
              <a:off x="3686496" y="507724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08" name="Freeform: Shape 207">
              <a:extLst>
                <a:ext uri="{FF2B5EF4-FFF2-40B4-BE49-F238E27FC236}">
                  <a16:creationId xmlns:a16="http://schemas.microsoft.com/office/drawing/2014/main" id="{13B2D4BF-04FE-4D49-8171-75382127DF9A}"/>
                </a:ext>
              </a:extLst>
            </p:cNvPr>
            <p:cNvSpPr/>
            <p:nvPr/>
          </p:nvSpPr>
          <p:spPr>
            <a:xfrm>
              <a:off x="3806663" y="50584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09" name="Freeform: Shape 208">
              <a:extLst>
                <a:ext uri="{FF2B5EF4-FFF2-40B4-BE49-F238E27FC236}">
                  <a16:creationId xmlns:a16="http://schemas.microsoft.com/office/drawing/2014/main" id="{C7DC7701-B8FE-43E1-873C-8AF7EF7339ED}"/>
                </a:ext>
              </a:extLst>
            </p:cNvPr>
            <p:cNvSpPr/>
            <p:nvPr/>
          </p:nvSpPr>
          <p:spPr>
            <a:xfrm>
              <a:off x="3926140" y="504481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10" name="Freeform: Shape 209">
              <a:extLst>
                <a:ext uri="{FF2B5EF4-FFF2-40B4-BE49-F238E27FC236}">
                  <a16:creationId xmlns:a16="http://schemas.microsoft.com/office/drawing/2014/main" id="{A30E946E-4933-404B-960E-365B3BAC8D7A}"/>
                </a:ext>
              </a:extLst>
            </p:cNvPr>
            <p:cNvSpPr/>
            <p:nvPr/>
          </p:nvSpPr>
          <p:spPr>
            <a:xfrm>
              <a:off x="4053629" y="503501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11" name="Freeform: Shape 210">
              <a:extLst>
                <a:ext uri="{FF2B5EF4-FFF2-40B4-BE49-F238E27FC236}">
                  <a16:creationId xmlns:a16="http://schemas.microsoft.com/office/drawing/2014/main" id="{4DF6796A-851F-40BC-9260-862115096F4C}"/>
                </a:ext>
              </a:extLst>
            </p:cNvPr>
            <p:cNvSpPr/>
            <p:nvPr/>
          </p:nvSpPr>
          <p:spPr>
            <a:xfrm>
              <a:off x="4173158" y="504481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12" name="Freeform: Shape 211">
              <a:extLst>
                <a:ext uri="{FF2B5EF4-FFF2-40B4-BE49-F238E27FC236}">
                  <a16:creationId xmlns:a16="http://schemas.microsoft.com/office/drawing/2014/main" id="{017F5A30-711C-49EC-844F-EA7A9A0F41CE}"/>
                </a:ext>
              </a:extLst>
            </p:cNvPr>
            <p:cNvSpPr/>
            <p:nvPr/>
          </p:nvSpPr>
          <p:spPr>
            <a:xfrm>
              <a:off x="4317745" y="50584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13" name="Freeform: Shape 212">
              <a:extLst>
                <a:ext uri="{FF2B5EF4-FFF2-40B4-BE49-F238E27FC236}">
                  <a16:creationId xmlns:a16="http://schemas.microsoft.com/office/drawing/2014/main" id="{096840E0-8B6B-40E8-B31D-B0BB148FF9A0}"/>
                </a:ext>
              </a:extLst>
            </p:cNvPr>
            <p:cNvSpPr/>
            <p:nvPr/>
          </p:nvSpPr>
          <p:spPr>
            <a:xfrm>
              <a:off x="3537445" y="520596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14" name="Freeform: Shape 213">
              <a:extLst>
                <a:ext uri="{FF2B5EF4-FFF2-40B4-BE49-F238E27FC236}">
                  <a16:creationId xmlns:a16="http://schemas.microsoft.com/office/drawing/2014/main" id="{8A760FDB-108F-40EB-AF09-094587858E4C}"/>
                </a:ext>
              </a:extLst>
            </p:cNvPr>
            <p:cNvSpPr/>
            <p:nvPr/>
          </p:nvSpPr>
          <p:spPr>
            <a:xfrm>
              <a:off x="3652446" y="518184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15" name="Freeform: Shape 214">
              <a:extLst>
                <a:ext uri="{FF2B5EF4-FFF2-40B4-BE49-F238E27FC236}">
                  <a16:creationId xmlns:a16="http://schemas.microsoft.com/office/drawing/2014/main" id="{620D6D42-6F59-49A6-B78D-EB172B57733F}"/>
                </a:ext>
              </a:extLst>
            </p:cNvPr>
            <p:cNvSpPr/>
            <p:nvPr/>
          </p:nvSpPr>
          <p:spPr>
            <a:xfrm>
              <a:off x="3772613" y="516306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16" name="Freeform: Shape 215">
              <a:extLst>
                <a:ext uri="{FF2B5EF4-FFF2-40B4-BE49-F238E27FC236}">
                  <a16:creationId xmlns:a16="http://schemas.microsoft.com/office/drawing/2014/main" id="{FF1E3AE0-CA9F-48A4-BF3C-D43F622A2ADA}"/>
                </a:ext>
              </a:extLst>
            </p:cNvPr>
            <p:cNvSpPr/>
            <p:nvPr/>
          </p:nvSpPr>
          <p:spPr>
            <a:xfrm>
              <a:off x="3892090" y="514940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17" name="Freeform: Shape 216">
              <a:extLst>
                <a:ext uri="{FF2B5EF4-FFF2-40B4-BE49-F238E27FC236}">
                  <a16:creationId xmlns:a16="http://schemas.microsoft.com/office/drawing/2014/main" id="{7AC6BF92-A205-44D4-A79B-290AC27A52A8}"/>
                </a:ext>
              </a:extLst>
            </p:cNvPr>
            <p:cNvSpPr/>
            <p:nvPr/>
          </p:nvSpPr>
          <p:spPr>
            <a:xfrm>
              <a:off x="4019579" y="513961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18" name="Freeform: Shape 217">
              <a:extLst>
                <a:ext uri="{FF2B5EF4-FFF2-40B4-BE49-F238E27FC236}">
                  <a16:creationId xmlns:a16="http://schemas.microsoft.com/office/drawing/2014/main" id="{77CF1789-5C28-46C2-9C58-3DB5251E512F}"/>
                </a:ext>
              </a:extLst>
            </p:cNvPr>
            <p:cNvSpPr/>
            <p:nvPr/>
          </p:nvSpPr>
          <p:spPr>
            <a:xfrm>
              <a:off x="4139108" y="514940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19" name="Freeform: Shape 218">
              <a:extLst>
                <a:ext uri="{FF2B5EF4-FFF2-40B4-BE49-F238E27FC236}">
                  <a16:creationId xmlns:a16="http://schemas.microsoft.com/office/drawing/2014/main" id="{7B4AD745-5ABC-48A7-917F-B76538A3A68E}"/>
                </a:ext>
              </a:extLst>
            </p:cNvPr>
            <p:cNvSpPr/>
            <p:nvPr/>
          </p:nvSpPr>
          <p:spPr>
            <a:xfrm>
              <a:off x="4283695" y="516306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20" name="Freeform: Shape 219">
              <a:extLst>
                <a:ext uri="{FF2B5EF4-FFF2-40B4-BE49-F238E27FC236}">
                  <a16:creationId xmlns:a16="http://schemas.microsoft.com/office/drawing/2014/main" id="{E85C9317-FB7F-4D73-B88C-E3D1289397B9}"/>
                </a:ext>
              </a:extLst>
            </p:cNvPr>
            <p:cNvSpPr/>
            <p:nvPr/>
          </p:nvSpPr>
          <p:spPr>
            <a:xfrm>
              <a:off x="3575959" y="531107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21" name="Freeform: Shape 220">
              <a:extLst>
                <a:ext uri="{FF2B5EF4-FFF2-40B4-BE49-F238E27FC236}">
                  <a16:creationId xmlns:a16="http://schemas.microsoft.com/office/drawing/2014/main" id="{17198A33-CC29-4FD7-897D-2613473F1E57}"/>
                </a:ext>
              </a:extLst>
            </p:cNvPr>
            <p:cNvSpPr/>
            <p:nvPr/>
          </p:nvSpPr>
          <p:spPr>
            <a:xfrm>
              <a:off x="3690960" y="528695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22" name="Freeform: Shape 221">
              <a:extLst>
                <a:ext uri="{FF2B5EF4-FFF2-40B4-BE49-F238E27FC236}">
                  <a16:creationId xmlns:a16="http://schemas.microsoft.com/office/drawing/2014/main" id="{30FA03CE-97FE-434B-8CF3-633322B05EAF}"/>
                </a:ext>
              </a:extLst>
            </p:cNvPr>
            <p:cNvSpPr/>
            <p:nvPr/>
          </p:nvSpPr>
          <p:spPr>
            <a:xfrm>
              <a:off x="3811127" y="526817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23" name="Freeform: Shape 222">
              <a:extLst>
                <a:ext uri="{FF2B5EF4-FFF2-40B4-BE49-F238E27FC236}">
                  <a16:creationId xmlns:a16="http://schemas.microsoft.com/office/drawing/2014/main" id="{7597A483-C61A-4015-9E00-5E837C211300}"/>
                </a:ext>
              </a:extLst>
            </p:cNvPr>
            <p:cNvSpPr/>
            <p:nvPr/>
          </p:nvSpPr>
          <p:spPr>
            <a:xfrm>
              <a:off x="3930604" y="52545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24" name="Freeform: Shape 223">
              <a:extLst>
                <a:ext uri="{FF2B5EF4-FFF2-40B4-BE49-F238E27FC236}">
                  <a16:creationId xmlns:a16="http://schemas.microsoft.com/office/drawing/2014/main" id="{1103302D-F4F9-4900-9CEB-CED46732FA1F}"/>
                </a:ext>
              </a:extLst>
            </p:cNvPr>
            <p:cNvSpPr/>
            <p:nvPr/>
          </p:nvSpPr>
          <p:spPr>
            <a:xfrm>
              <a:off x="4058093" y="524471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25" name="Freeform: Shape 224">
              <a:extLst>
                <a:ext uri="{FF2B5EF4-FFF2-40B4-BE49-F238E27FC236}">
                  <a16:creationId xmlns:a16="http://schemas.microsoft.com/office/drawing/2014/main" id="{46B246A2-2727-4F3C-AA93-A861295584E3}"/>
                </a:ext>
              </a:extLst>
            </p:cNvPr>
            <p:cNvSpPr/>
            <p:nvPr/>
          </p:nvSpPr>
          <p:spPr>
            <a:xfrm>
              <a:off x="4177622" y="52545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26" name="Freeform: Shape 225">
              <a:extLst>
                <a:ext uri="{FF2B5EF4-FFF2-40B4-BE49-F238E27FC236}">
                  <a16:creationId xmlns:a16="http://schemas.microsoft.com/office/drawing/2014/main" id="{795190AB-8BA5-496F-B7C4-153E3DDB2D1B}"/>
                </a:ext>
              </a:extLst>
            </p:cNvPr>
            <p:cNvSpPr/>
            <p:nvPr/>
          </p:nvSpPr>
          <p:spPr>
            <a:xfrm>
              <a:off x="4322209" y="526817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27" name="Freeform: Shape 226">
              <a:extLst>
                <a:ext uri="{FF2B5EF4-FFF2-40B4-BE49-F238E27FC236}">
                  <a16:creationId xmlns:a16="http://schemas.microsoft.com/office/drawing/2014/main" id="{6959C82A-CAEC-4112-AD64-B76660AFA23B}"/>
                </a:ext>
              </a:extLst>
            </p:cNvPr>
            <p:cNvSpPr/>
            <p:nvPr/>
          </p:nvSpPr>
          <p:spPr>
            <a:xfrm>
              <a:off x="3533784" y="542851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28" name="Freeform: Shape 227">
              <a:extLst>
                <a:ext uri="{FF2B5EF4-FFF2-40B4-BE49-F238E27FC236}">
                  <a16:creationId xmlns:a16="http://schemas.microsoft.com/office/drawing/2014/main" id="{9DF0160C-476E-4BA7-84D9-2904A08B53FD}"/>
                </a:ext>
              </a:extLst>
            </p:cNvPr>
            <p:cNvSpPr/>
            <p:nvPr/>
          </p:nvSpPr>
          <p:spPr>
            <a:xfrm>
              <a:off x="3648785" y="540439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29" name="Freeform: Shape 228">
              <a:extLst>
                <a:ext uri="{FF2B5EF4-FFF2-40B4-BE49-F238E27FC236}">
                  <a16:creationId xmlns:a16="http://schemas.microsoft.com/office/drawing/2014/main" id="{3CFC5B2A-277E-464E-85E5-5BABA5DD96F5}"/>
                </a:ext>
              </a:extLst>
            </p:cNvPr>
            <p:cNvSpPr/>
            <p:nvPr/>
          </p:nvSpPr>
          <p:spPr>
            <a:xfrm>
              <a:off x="3768952" y="538561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30" name="Freeform: Shape 229">
              <a:extLst>
                <a:ext uri="{FF2B5EF4-FFF2-40B4-BE49-F238E27FC236}">
                  <a16:creationId xmlns:a16="http://schemas.microsoft.com/office/drawing/2014/main" id="{5B74F0CF-C6FF-4669-8461-04A8A8EE39EB}"/>
                </a:ext>
              </a:extLst>
            </p:cNvPr>
            <p:cNvSpPr/>
            <p:nvPr/>
          </p:nvSpPr>
          <p:spPr>
            <a:xfrm>
              <a:off x="3888429" y="537196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31" name="Freeform: Shape 230">
              <a:extLst>
                <a:ext uri="{FF2B5EF4-FFF2-40B4-BE49-F238E27FC236}">
                  <a16:creationId xmlns:a16="http://schemas.microsoft.com/office/drawing/2014/main" id="{46402A53-0BF2-4BE3-8CD2-054CFCECF876}"/>
                </a:ext>
              </a:extLst>
            </p:cNvPr>
            <p:cNvSpPr/>
            <p:nvPr/>
          </p:nvSpPr>
          <p:spPr>
            <a:xfrm>
              <a:off x="4015918" y="536216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32" name="Freeform: Shape 231">
              <a:extLst>
                <a:ext uri="{FF2B5EF4-FFF2-40B4-BE49-F238E27FC236}">
                  <a16:creationId xmlns:a16="http://schemas.microsoft.com/office/drawing/2014/main" id="{A681AB4F-BD47-4047-9737-C90B88FD17F1}"/>
                </a:ext>
              </a:extLst>
            </p:cNvPr>
            <p:cNvSpPr/>
            <p:nvPr/>
          </p:nvSpPr>
          <p:spPr>
            <a:xfrm>
              <a:off x="4135447" y="537196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33" name="Freeform: Shape 232">
              <a:extLst>
                <a:ext uri="{FF2B5EF4-FFF2-40B4-BE49-F238E27FC236}">
                  <a16:creationId xmlns:a16="http://schemas.microsoft.com/office/drawing/2014/main" id="{2317C9A2-820E-467E-AE6A-610EB85DD937}"/>
                </a:ext>
              </a:extLst>
            </p:cNvPr>
            <p:cNvSpPr/>
            <p:nvPr/>
          </p:nvSpPr>
          <p:spPr>
            <a:xfrm>
              <a:off x="4280034" y="538561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34" name="Freeform: Shape 233">
              <a:extLst>
                <a:ext uri="{FF2B5EF4-FFF2-40B4-BE49-F238E27FC236}">
                  <a16:creationId xmlns:a16="http://schemas.microsoft.com/office/drawing/2014/main" id="{B61296F2-7AE2-4E80-8EC1-196FD8C317F9}"/>
                </a:ext>
              </a:extLst>
            </p:cNvPr>
            <p:cNvSpPr/>
            <p:nvPr/>
          </p:nvSpPr>
          <p:spPr>
            <a:xfrm>
              <a:off x="3547200" y="392146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35" name="Freeform: Shape 234">
              <a:extLst>
                <a:ext uri="{FF2B5EF4-FFF2-40B4-BE49-F238E27FC236}">
                  <a16:creationId xmlns:a16="http://schemas.microsoft.com/office/drawing/2014/main" id="{8D8D8206-F493-4B45-A3FD-585F465EBA70}"/>
                </a:ext>
              </a:extLst>
            </p:cNvPr>
            <p:cNvSpPr/>
            <p:nvPr/>
          </p:nvSpPr>
          <p:spPr>
            <a:xfrm>
              <a:off x="3662201" y="389734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36" name="Freeform: Shape 235">
              <a:extLst>
                <a:ext uri="{FF2B5EF4-FFF2-40B4-BE49-F238E27FC236}">
                  <a16:creationId xmlns:a16="http://schemas.microsoft.com/office/drawing/2014/main" id="{275EA37F-4168-461E-9740-62B253A96242}"/>
                </a:ext>
              </a:extLst>
            </p:cNvPr>
            <p:cNvSpPr/>
            <p:nvPr/>
          </p:nvSpPr>
          <p:spPr>
            <a:xfrm>
              <a:off x="3782368" y="387856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37" name="Freeform: Shape 236">
              <a:extLst>
                <a:ext uri="{FF2B5EF4-FFF2-40B4-BE49-F238E27FC236}">
                  <a16:creationId xmlns:a16="http://schemas.microsoft.com/office/drawing/2014/main" id="{F5E5571C-7179-41E6-8269-F6A94F6D608C}"/>
                </a:ext>
              </a:extLst>
            </p:cNvPr>
            <p:cNvSpPr/>
            <p:nvPr/>
          </p:nvSpPr>
          <p:spPr>
            <a:xfrm>
              <a:off x="4293450" y="387856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38" name="Freeform: Shape 237">
              <a:extLst>
                <a:ext uri="{FF2B5EF4-FFF2-40B4-BE49-F238E27FC236}">
                  <a16:creationId xmlns:a16="http://schemas.microsoft.com/office/drawing/2014/main" id="{3F5E3B39-A08E-4130-B127-7170E1611CA6}"/>
                </a:ext>
              </a:extLst>
            </p:cNvPr>
            <p:cNvSpPr/>
            <p:nvPr/>
          </p:nvSpPr>
          <p:spPr>
            <a:xfrm>
              <a:off x="3511200" y="404361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39" name="Freeform: Shape 238">
              <a:extLst>
                <a:ext uri="{FF2B5EF4-FFF2-40B4-BE49-F238E27FC236}">
                  <a16:creationId xmlns:a16="http://schemas.microsoft.com/office/drawing/2014/main" id="{BDB91F22-7820-425A-A274-4CC4EDBBC558}"/>
                </a:ext>
              </a:extLst>
            </p:cNvPr>
            <p:cNvSpPr/>
            <p:nvPr/>
          </p:nvSpPr>
          <p:spPr>
            <a:xfrm>
              <a:off x="3626201" y="401949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40" name="Freeform: Shape 239">
              <a:extLst>
                <a:ext uri="{FF2B5EF4-FFF2-40B4-BE49-F238E27FC236}">
                  <a16:creationId xmlns:a16="http://schemas.microsoft.com/office/drawing/2014/main" id="{7AF21103-A54A-44B8-88DC-AF55EE17CB8B}"/>
                </a:ext>
              </a:extLst>
            </p:cNvPr>
            <p:cNvSpPr/>
            <p:nvPr/>
          </p:nvSpPr>
          <p:spPr>
            <a:xfrm>
              <a:off x="3746368" y="400071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41" name="Freeform: Shape 240">
              <a:extLst>
                <a:ext uri="{FF2B5EF4-FFF2-40B4-BE49-F238E27FC236}">
                  <a16:creationId xmlns:a16="http://schemas.microsoft.com/office/drawing/2014/main" id="{AA4D8ACC-6FDC-4A2C-BB53-70A5DC96496E}"/>
                </a:ext>
              </a:extLst>
            </p:cNvPr>
            <p:cNvSpPr/>
            <p:nvPr/>
          </p:nvSpPr>
          <p:spPr>
            <a:xfrm>
              <a:off x="3865845" y="398706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42" name="Freeform: Shape 241">
              <a:extLst>
                <a:ext uri="{FF2B5EF4-FFF2-40B4-BE49-F238E27FC236}">
                  <a16:creationId xmlns:a16="http://schemas.microsoft.com/office/drawing/2014/main" id="{23E052D6-BA54-4D90-BCEF-258EFDA018D7}"/>
                </a:ext>
              </a:extLst>
            </p:cNvPr>
            <p:cNvSpPr/>
            <p:nvPr/>
          </p:nvSpPr>
          <p:spPr>
            <a:xfrm>
              <a:off x="3993334" y="397726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43" name="Freeform: Shape 242">
              <a:extLst>
                <a:ext uri="{FF2B5EF4-FFF2-40B4-BE49-F238E27FC236}">
                  <a16:creationId xmlns:a16="http://schemas.microsoft.com/office/drawing/2014/main" id="{DDD4C305-6AFA-445C-8C3F-1D9954C052BA}"/>
                </a:ext>
              </a:extLst>
            </p:cNvPr>
            <p:cNvSpPr/>
            <p:nvPr/>
          </p:nvSpPr>
          <p:spPr>
            <a:xfrm>
              <a:off x="4112863" y="398706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44" name="Freeform: Shape 243">
              <a:extLst>
                <a:ext uri="{FF2B5EF4-FFF2-40B4-BE49-F238E27FC236}">
                  <a16:creationId xmlns:a16="http://schemas.microsoft.com/office/drawing/2014/main" id="{58FAC808-AB5D-4BA2-ADCE-B6924F2C9B80}"/>
                </a:ext>
              </a:extLst>
            </p:cNvPr>
            <p:cNvSpPr/>
            <p:nvPr/>
          </p:nvSpPr>
          <p:spPr>
            <a:xfrm>
              <a:off x="4257450" y="400071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45" name="Freeform: Shape 244">
              <a:extLst>
                <a:ext uri="{FF2B5EF4-FFF2-40B4-BE49-F238E27FC236}">
                  <a16:creationId xmlns:a16="http://schemas.microsoft.com/office/drawing/2014/main" id="{64A0BC67-5514-47D3-8B74-0A43BA43E4C9}"/>
                </a:ext>
              </a:extLst>
            </p:cNvPr>
            <p:cNvSpPr/>
            <p:nvPr/>
          </p:nvSpPr>
          <p:spPr>
            <a:xfrm>
              <a:off x="3562533" y="416605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46" name="Freeform: Shape 245">
              <a:extLst>
                <a:ext uri="{FF2B5EF4-FFF2-40B4-BE49-F238E27FC236}">
                  <a16:creationId xmlns:a16="http://schemas.microsoft.com/office/drawing/2014/main" id="{38D75DBF-79BB-4A2C-8C94-0F4B7BC1C3A7}"/>
                </a:ext>
              </a:extLst>
            </p:cNvPr>
            <p:cNvSpPr/>
            <p:nvPr/>
          </p:nvSpPr>
          <p:spPr>
            <a:xfrm>
              <a:off x="3677534" y="41419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47" name="Freeform: Shape 246">
              <a:extLst>
                <a:ext uri="{FF2B5EF4-FFF2-40B4-BE49-F238E27FC236}">
                  <a16:creationId xmlns:a16="http://schemas.microsoft.com/office/drawing/2014/main" id="{17637F8F-9D93-4F01-BC5E-080841E75B89}"/>
                </a:ext>
              </a:extLst>
            </p:cNvPr>
            <p:cNvSpPr/>
            <p:nvPr/>
          </p:nvSpPr>
          <p:spPr>
            <a:xfrm>
              <a:off x="3797701" y="412315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48" name="Freeform: Shape 247">
              <a:extLst>
                <a:ext uri="{FF2B5EF4-FFF2-40B4-BE49-F238E27FC236}">
                  <a16:creationId xmlns:a16="http://schemas.microsoft.com/office/drawing/2014/main" id="{38228EFA-8280-4565-B17B-CED1A10676CB}"/>
                </a:ext>
              </a:extLst>
            </p:cNvPr>
            <p:cNvSpPr/>
            <p:nvPr/>
          </p:nvSpPr>
          <p:spPr>
            <a:xfrm>
              <a:off x="3917178" y="410949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49" name="Freeform: Shape 248">
              <a:extLst>
                <a:ext uri="{FF2B5EF4-FFF2-40B4-BE49-F238E27FC236}">
                  <a16:creationId xmlns:a16="http://schemas.microsoft.com/office/drawing/2014/main" id="{51F2BB98-13DD-4968-9355-515989AE552E}"/>
                </a:ext>
              </a:extLst>
            </p:cNvPr>
            <p:cNvSpPr/>
            <p:nvPr/>
          </p:nvSpPr>
          <p:spPr>
            <a:xfrm>
              <a:off x="4044667" y="409970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50" name="Freeform: Shape 249">
              <a:extLst>
                <a:ext uri="{FF2B5EF4-FFF2-40B4-BE49-F238E27FC236}">
                  <a16:creationId xmlns:a16="http://schemas.microsoft.com/office/drawing/2014/main" id="{13BEEE01-759D-44AD-800A-3D1E59A5AE8F}"/>
                </a:ext>
              </a:extLst>
            </p:cNvPr>
            <p:cNvSpPr/>
            <p:nvPr/>
          </p:nvSpPr>
          <p:spPr>
            <a:xfrm>
              <a:off x="4164196" y="410949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51" name="Freeform: Shape 250">
              <a:extLst>
                <a:ext uri="{FF2B5EF4-FFF2-40B4-BE49-F238E27FC236}">
                  <a16:creationId xmlns:a16="http://schemas.microsoft.com/office/drawing/2014/main" id="{B11E022B-BE68-45D5-BEE8-F47BBB92CAC8}"/>
                </a:ext>
              </a:extLst>
            </p:cNvPr>
            <p:cNvSpPr/>
            <p:nvPr/>
          </p:nvSpPr>
          <p:spPr>
            <a:xfrm>
              <a:off x="4308783" y="412315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52" name="Freeform: Shape 251">
              <a:extLst>
                <a:ext uri="{FF2B5EF4-FFF2-40B4-BE49-F238E27FC236}">
                  <a16:creationId xmlns:a16="http://schemas.microsoft.com/office/drawing/2014/main" id="{3CAF4AFB-4734-4255-931B-02EAC724891D}"/>
                </a:ext>
              </a:extLst>
            </p:cNvPr>
            <p:cNvSpPr/>
            <p:nvPr/>
          </p:nvSpPr>
          <p:spPr>
            <a:xfrm>
              <a:off x="3528483" y="427064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53" name="Freeform: Shape 252">
              <a:extLst>
                <a:ext uri="{FF2B5EF4-FFF2-40B4-BE49-F238E27FC236}">
                  <a16:creationId xmlns:a16="http://schemas.microsoft.com/office/drawing/2014/main" id="{C49BE37D-D1AD-41FB-848E-47CF693CDA22}"/>
                </a:ext>
              </a:extLst>
            </p:cNvPr>
            <p:cNvSpPr/>
            <p:nvPr/>
          </p:nvSpPr>
          <p:spPr>
            <a:xfrm>
              <a:off x="3643484" y="424652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54" name="Freeform: Shape 253">
              <a:extLst>
                <a:ext uri="{FF2B5EF4-FFF2-40B4-BE49-F238E27FC236}">
                  <a16:creationId xmlns:a16="http://schemas.microsoft.com/office/drawing/2014/main" id="{A388396A-EEDE-423D-A4AA-1DB010040F32}"/>
                </a:ext>
              </a:extLst>
            </p:cNvPr>
            <p:cNvSpPr/>
            <p:nvPr/>
          </p:nvSpPr>
          <p:spPr>
            <a:xfrm>
              <a:off x="3763651" y="422774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55" name="Freeform: Shape 254">
              <a:extLst>
                <a:ext uri="{FF2B5EF4-FFF2-40B4-BE49-F238E27FC236}">
                  <a16:creationId xmlns:a16="http://schemas.microsoft.com/office/drawing/2014/main" id="{2C4908BB-C443-4A62-87C5-EEAA80CF4881}"/>
                </a:ext>
              </a:extLst>
            </p:cNvPr>
            <p:cNvSpPr/>
            <p:nvPr/>
          </p:nvSpPr>
          <p:spPr>
            <a:xfrm>
              <a:off x="3883128" y="421409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56" name="Freeform: Shape 255">
              <a:extLst>
                <a:ext uri="{FF2B5EF4-FFF2-40B4-BE49-F238E27FC236}">
                  <a16:creationId xmlns:a16="http://schemas.microsoft.com/office/drawing/2014/main" id="{241C6573-4595-47CE-A38A-BBE2935A5267}"/>
                </a:ext>
              </a:extLst>
            </p:cNvPr>
            <p:cNvSpPr/>
            <p:nvPr/>
          </p:nvSpPr>
          <p:spPr>
            <a:xfrm>
              <a:off x="4010617" y="420429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57" name="Freeform: Shape 256">
              <a:extLst>
                <a:ext uri="{FF2B5EF4-FFF2-40B4-BE49-F238E27FC236}">
                  <a16:creationId xmlns:a16="http://schemas.microsoft.com/office/drawing/2014/main" id="{DF4D526C-6FB4-483A-9129-3CB138BA9D9C}"/>
                </a:ext>
              </a:extLst>
            </p:cNvPr>
            <p:cNvSpPr/>
            <p:nvPr/>
          </p:nvSpPr>
          <p:spPr>
            <a:xfrm>
              <a:off x="4130146" y="421409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58" name="Freeform: Shape 257">
              <a:extLst>
                <a:ext uri="{FF2B5EF4-FFF2-40B4-BE49-F238E27FC236}">
                  <a16:creationId xmlns:a16="http://schemas.microsoft.com/office/drawing/2014/main" id="{206023FF-BFEB-4FFE-9F22-0A65EB0916FD}"/>
                </a:ext>
              </a:extLst>
            </p:cNvPr>
            <p:cNvSpPr/>
            <p:nvPr/>
          </p:nvSpPr>
          <p:spPr>
            <a:xfrm>
              <a:off x="4274733" y="422774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59" name="Freeform: Shape 258">
              <a:extLst>
                <a:ext uri="{FF2B5EF4-FFF2-40B4-BE49-F238E27FC236}">
                  <a16:creationId xmlns:a16="http://schemas.microsoft.com/office/drawing/2014/main" id="{6488F934-3EB0-424D-8702-9BC713DD8A39}"/>
                </a:ext>
              </a:extLst>
            </p:cNvPr>
            <p:cNvSpPr/>
            <p:nvPr/>
          </p:nvSpPr>
          <p:spPr>
            <a:xfrm>
              <a:off x="3566997" y="43757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60" name="Freeform: Shape 259">
              <a:extLst>
                <a:ext uri="{FF2B5EF4-FFF2-40B4-BE49-F238E27FC236}">
                  <a16:creationId xmlns:a16="http://schemas.microsoft.com/office/drawing/2014/main" id="{D203198A-1D37-4851-92BE-D67E574E8C8E}"/>
                </a:ext>
              </a:extLst>
            </p:cNvPr>
            <p:cNvSpPr/>
            <p:nvPr/>
          </p:nvSpPr>
          <p:spPr>
            <a:xfrm>
              <a:off x="3681998" y="43516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61" name="Freeform: Shape 260">
              <a:extLst>
                <a:ext uri="{FF2B5EF4-FFF2-40B4-BE49-F238E27FC236}">
                  <a16:creationId xmlns:a16="http://schemas.microsoft.com/office/drawing/2014/main" id="{0768E945-5408-4BDB-83DA-DEB028C6F503}"/>
                </a:ext>
              </a:extLst>
            </p:cNvPr>
            <p:cNvSpPr/>
            <p:nvPr/>
          </p:nvSpPr>
          <p:spPr>
            <a:xfrm>
              <a:off x="3802165" y="43328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62" name="Freeform: Shape 261">
              <a:extLst>
                <a:ext uri="{FF2B5EF4-FFF2-40B4-BE49-F238E27FC236}">
                  <a16:creationId xmlns:a16="http://schemas.microsoft.com/office/drawing/2014/main" id="{D1E32DDE-F8AF-491E-8349-C475874FAA69}"/>
                </a:ext>
              </a:extLst>
            </p:cNvPr>
            <p:cNvSpPr/>
            <p:nvPr/>
          </p:nvSpPr>
          <p:spPr>
            <a:xfrm>
              <a:off x="3921642" y="431919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63" name="Freeform: Shape 262">
              <a:extLst>
                <a:ext uri="{FF2B5EF4-FFF2-40B4-BE49-F238E27FC236}">
                  <a16:creationId xmlns:a16="http://schemas.microsoft.com/office/drawing/2014/main" id="{01C12F6F-3B4B-42D8-8FCD-98D533FEE856}"/>
                </a:ext>
              </a:extLst>
            </p:cNvPr>
            <p:cNvSpPr/>
            <p:nvPr/>
          </p:nvSpPr>
          <p:spPr>
            <a:xfrm>
              <a:off x="4049131" y="430940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64" name="Freeform: Shape 263">
              <a:extLst>
                <a:ext uri="{FF2B5EF4-FFF2-40B4-BE49-F238E27FC236}">
                  <a16:creationId xmlns:a16="http://schemas.microsoft.com/office/drawing/2014/main" id="{0F56B1B8-825A-4E8A-A1D2-85D640700A79}"/>
                </a:ext>
              </a:extLst>
            </p:cNvPr>
            <p:cNvSpPr/>
            <p:nvPr/>
          </p:nvSpPr>
          <p:spPr>
            <a:xfrm>
              <a:off x="4168660" y="431919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65" name="Freeform: Shape 264">
              <a:extLst>
                <a:ext uri="{FF2B5EF4-FFF2-40B4-BE49-F238E27FC236}">
                  <a16:creationId xmlns:a16="http://schemas.microsoft.com/office/drawing/2014/main" id="{F8513CA7-5FA5-4BD9-B9E0-2D7001D71C2D}"/>
                </a:ext>
              </a:extLst>
            </p:cNvPr>
            <p:cNvSpPr/>
            <p:nvPr/>
          </p:nvSpPr>
          <p:spPr>
            <a:xfrm>
              <a:off x="4313247" y="43328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66" name="Freeform: Shape 265">
              <a:extLst>
                <a:ext uri="{FF2B5EF4-FFF2-40B4-BE49-F238E27FC236}">
                  <a16:creationId xmlns:a16="http://schemas.microsoft.com/office/drawing/2014/main" id="{268E8DD5-599E-4B82-A4E0-7049424F1726}"/>
                </a:ext>
              </a:extLst>
            </p:cNvPr>
            <p:cNvSpPr/>
            <p:nvPr/>
          </p:nvSpPr>
          <p:spPr>
            <a:xfrm>
              <a:off x="3524822" y="447527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67" name="Freeform: Shape 266">
              <a:extLst>
                <a:ext uri="{FF2B5EF4-FFF2-40B4-BE49-F238E27FC236}">
                  <a16:creationId xmlns:a16="http://schemas.microsoft.com/office/drawing/2014/main" id="{2C752AE9-C39F-4880-9994-77EBFA1321D5}"/>
                </a:ext>
              </a:extLst>
            </p:cNvPr>
            <p:cNvSpPr/>
            <p:nvPr/>
          </p:nvSpPr>
          <p:spPr>
            <a:xfrm>
              <a:off x="3639823" y="445115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68" name="Freeform: Shape 267">
              <a:extLst>
                <a:ext uri="{FF2B5EF4-FFF2-40B4-BE49-F238E27FC236}">
                  <a16:creationId xmlns:a16="http://schemas.microsoft.com/office/drawing/2014/main" id="{BA398085-CB37-4BCA-8AF9-AD7A89C971F7}"/>
                </a:ext>
              </a:extLst>
            </p:cNvPr>
            <p:cNvSpPr/>
            <p:nvPr/>
          </p:nvSpPr>
          <p:spPr>
            <a:xfrm>
              <a:off x="3759990" y="443237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69" name="Freeform: Shape 268">
              <a:extLst>
                <a:ext uri="{FF2B5EF4-FFF2-40B4-BE49-F238E27FC236}">
                  <a16:creationId xmlns:a16="http://schemas.microsoft.com/office/drawing/2014/main" id="{5741A5EB-2353-42EB-83AB-1AF4D3E74C34}"/>
                </a:ext>
              </a:extLst>
            </p:cNvPr>
            <p:cNvSpPr/>
            <p:nvPr/>
          </p:nvSpPr>
          <p:spPr>
            <a:xfrm>
              <a:off x="3879467" y="441871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70" name="Freeform: Shape 269">
              <a:extLst>
                <a:ext uri="{FF2B5EF4-FFF2-40B4-BE49-F238E27FC236}">
                  <a16:creationId xmlns:a16="http://schemas.microsoft.com/office/drawing/2014/main" id="{05FB2E7A-7994-42CF-8BFF-7739F4AC3637}"/>
                </a:ext>
              </a:extLst>
            </p:cNvPr>
            <p:cNvSpPr/>
            <p:nvPr/>
          </p:nvSpPr>
          <p:spPr>
            <a:xfrm>
              <a:off x="4006956" y="442684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71" name="Freeform: Shape 270">
              <a:extLst>
                <a:ext uri="{FF2B5EF4-FFF2-40B4-BE49-F238E27FC236}">
                  <a16:creationId xmlns:a16="http://schemas.microsoft.com/office/drawing/2014/main" id="{C529D6CC-ACA9-40C5-A002-A2C25DA10EA2}"/>
                </a:ext>
              </a:extLst>
            </p:cNvPr>
            <p:cNvSpPr/>
            <p:nvPr/>
          </p:nvSpPr>
          <p:spPr>
            <a:xfrm>
              <a:off x="4126485" y="441871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72" name="Freeform: Shape 271">
              <a:extLst>
                <a:ext uri="{FF2B5EF4-FFF2-40B4-BE49-F238E27FC236}">
                  <a16:creationId xmlns:a16="http://schemas.microsoft.com/office/drawing/2014/main" id="{FD589FD4-1BC3-4824-AB66-65D908B06AF6}"/>
                </a:ext>
              </a:extLst>
            </p:cNvPr>
            <p:cNvSpPr/>
            <p:nvPr/>
          </p:nvSpPr>
          <p:spPr>
            <a:xfrm>
              <a:off x="4271072" y="443237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bg1">
                <a:alpha val="20000"/>
              </a:schemeClr>
            </a:solid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grpSp>
      <p:grpSp>
        <p:nvGrpSpPr>
          <p:cNvPr id="273" name="Group 272">
            <a:extLst>
              <a:ext uri="{FF2B5EF4-FFF2-40B4-BE49-F238E27FC236}">
                <a16:creationId xmlns:a16="http://schemas.microsoft.com/office/drawing/2014/main" id="{A405F5F7-F9E0-4926-A614-D34155F7E0AB}"/>
              </a:ext>
            </a:extLst>
          </p:cNvPr>
          <p:cNvGrpSpPr/>
          <p:nvPr/>
        </p:nvGrpSpPr>
        <p:grpSpPr>
          <a:xfrm>
            <a:off x="4776263" y="2867136"/>
            <a:ext cx="811034" cy="2728230"/>
            <a:chOff x="7755602" y="779215"/>
            <a:chExt cx="1445218" cy="2070954"/>
          </a:xfrm>
        </p:grpSpPr>
        <p:sp>
          <p:nvSpPr>
            <p:cNvPr id="274" name="Freeform: Shape 273">
              <a:extLst>
                <a:ext uri="{FF2B5EF4-FFF2-40B4-BE49-F238E27FC236}">
                  <a16:creationId xmlns:a16="http://schemas.microsoft.com/office/drawing/2014/main" id="{C400EFEB-BB06-4BD8-B887-0D8690DECEF1}"/>
                </a:ext>
              </a:extLst>
            </p:cNvPr>
            <p:cNvSpPr/>
            <p:nvPr/>
          </p:nvSpPr>
          <p:spPr>
            <a:xfrm rot="10800000">
              <a:off x="8491328" y="2255369"/>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75" name="Freeform: Shape 274">
              <a:extLst>
                <a:ext uri="{FF2B5EF4-FFF2-40B4-BE49-F238E27FC236}">
                  <a16:creationId xmlns:a16="http://schemas.microsoft.com/office/drawing/2014/main" id="{AEE3D702-A0A2-457E-AC9D-EE57840C15A8}"/>
                </a:ext>
              </a:extLst>
            </p:cNvPr>
            <p:cNvSpPr/>
            <p:nvPr/>
          </p:nvSpPr>
          <p:spPr>
            <a:xfrm rot="10800000">
              <a:off x="8491328" y="2388617"/>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76" name="Freeform: Shape 275">
              <a:extLst>
                <a:ext uri="{FF2B5EF4-FFF2-40B4-BE49-F238E27FC236}">
                  <a16:creationId xmlns:a16="http://schemas.microsoft.com/office/drawing/2014/main" id="{6F165748-F681-401B-A3ED-B0AC2B52B61A}"/>
                </a:ext>
              </a:extLst>
            </p:cNvPr>
            <p:cNvSpPr/>
            <p:nvPr/>
          </p:nvSpPr>
          <p:spPr>
            <a:xfrm rot="10800000" flipH="1">
              <a:off x="7779666" y="2526218"/>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77" name="Freeform: Shape 276">
              <a:extLst>
                <a:ext uri="{FF2B5EF4-FFF2-40B4-BE49-F238E27FC236}">
                  <a16:creationId xmlns:a16="http://schemas.microsoft.com/office/drawing/2014/main" id="{067977B5-D2EC-4EBF-BD5D-998B4EA8E51E}"/>
                </a:ext>
              </a:extLst>
            </p:cNvPr>
            <p:cNvSpPr/>
            <p:nvPr/>
          </p:nvSpPr>
          <p:spPr>
            <a:xfrm rot="10800000" flipH="1">
              <a:off x="7788411" y="2255369"/>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78" name="Freeform: Shape 277">
              <a:extLst>
                <a:ext uri="{FF2B5EF4-FFF2-40B4-BE49-F238E27FC236}">
                  <a16:creationId xmlns:a16="http://schemas.microsoft.com/office/drawing/2014/main" id="{6B24AE8E-B7D2-47B9-8743-0D91BD44C162}"/>
                </a:ext>
              </a:extLst>
            </p:cNvPr>
            <p:cNvSpPr/>
            <p:nvPr/>
          </p:nvSpPr>
          <p:spPr>
            <a:xfrm rot="10800000" flipH="1">
              <a:off x="7788411" y="2388617"/>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79" name="Freeform: Shape 278">
              <a:extLst>
                <a:ext uri="{FF2B5EF4-FFF2-40B4-BE49-F238E27FC236}">
                  <a16:creationId xmlns:a16="http://schemas.microsoft.com/office/drawing/2014/main" id="{DE9805EE-3E56-460B-84DC-2A1ECB59A2AB}"/>
                </a:ext>
              </a:extLst>
            </p:cNvPr>
            <p:cNvSpPr/>
            <p:nvPr/>
          </p:nvSpPr>
          <p:spPr>
            <a:xfrm rot="10800000">
              <a:off x="8458519" y="1991869"/>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80" name="Freeform: Shape 279">
              <a:extLst>
                <a:ext uri="{FF2B5EF4-FFF2-40B4-BE49-F238E27FC236}">
                  <a16:creationId xmlns:a16="http://schemas.microsoft.com/office/drawing/2014/main" id="{7A4CDFF8-AA1E-48AD-9CE1-8429CA40163E}"/>
                </a:ext>
              </a:extLst>
            </p:cNvPr>
            <p:cNvSpPr/>
            <p:nvPr/>
          </p:nvSpPr>
          <p:spPr>
            <a:xfrm rot="10800000">
              <a:off x="8458519" y="1810690"/>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81" name="Freeform: Shape 280">
              <a:extLst>
                <a:ext uri="{FF2B5EF4-FFF2-40B4-BE49-F238E27FC236}">
                  <a16:creationId xmlns:a16="http://schemas.microsoft.com/office/drawing/2014/main" id="{B94CD0D7-020F-4DEA-9D9C-F7D9B1D76678}"/>
                </a:ext>
              </a:extLst>
            </p:cNvPr>
            <p:cNvSpPr/>
            <p:nvPr/>
          </p:nvSpPr>
          <p:spPr>
            <a:xfrm rot="10800000">
              <a:off x="8458519" y="1662311"/>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82" name="Freeform: Shape 281">
              <a:extLst>
                <a:ext uri="{FF2B5EF4-FFF2-40B4-BE49-F238E27FC236}">
                  <a16:creationId xmlns:a16="http://schemas.microsoft.com/office/drawing/2014/main" id="{729E43E3-1175-46E8-BC2C-8BD31C43C223}"/>
                </a:ext>
              </a:extLst>
            </p:cNvPr>
            <p:cNvSpPr/>
            <p:nvPr/>
          </p:nvSpPr>
          <p:spPr>
            <a:xfrm rot="10800000">
              <a:off x="8458519" y="2125117"/>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83" name="Freeform: Shape 282">
              <a:extLst>
                <a:ext uri="{FF2B5EF4-FFF2-40B4-BE49-F238E27FC236}">
                  <a16:creationId xmlns:a16="http://schemas.microsoft.com/office/drawing/2014/main" id="{5A7B5DB3-2B5A-4315-88C9-2E01962B0FF2}"/>
                </a:ext>
              </a:extLst>
            </p:cNvPr>
            <p:cNvSpPr/>
            <p:nvPr/>
          </p:nvSpPr>
          <p:spPr>
            <a:xfrm rot="10800000">
              <a:off x="8458519" y="1360572"/>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84" name="Freeform: Shape 283">
              <a:extLst>
                <a:ext uri="{FF2B5EF4-FFF2-40B4-BE49-F238E27FC236}">
                  <a16:creationId xmlns:a16="http://schemas.microsoft.com/office/drawing/2014/main" id="{8767A6B7-787B-4E01-AFB7-58F2A4D8B857}"/>
                </a:ext>
              </a:extLst>
            </p:cNvPr>
            <p:cNvSpPr/>
            <p:nvPr/>
          </p:nvSpPr>
          <p:spPr>
            <a:xfrm rot="10800000">
              <a:off x="8458519" y="1179393"/>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85" name="Freeform: Shape 284">
              <a:extLst>
                <a:ext uri="{FF2B5EF4-FFF2-40B4-BE49-F238E27FC236}">
                  <a16:creationId xmlns:a16="http://schemas.microsoft.com/office/drawing/2014/main" id="{09905EA1-ADC9-43DF-B500-D1B7CEAC0940}"/>
                </a:ext>
              </a:extLst>
            </p:cNvPr>
            <p:cNvSpPr/>
            <p:nvPr/>
          </p:nvSpPr>
          <p:spPr>
            <a:xfrm rot="10800000">
              <a:off x="8458519" y="1050064"/>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86" name="Freeform: Shape 285">
              <a:extLst>
                <a:ext uri="{FF2B5EF4-FFF2-40B4-BE49-F238E27FC236}">
                  <a16:creationId xmlns:a16="http://schemas.microsoft.com/office/drawing/2014/main" id="{45553D68-5406-47B8-AC7B-63D3C0C142BC}"/>
                </a:ext>
              </a:extLst>
            </p:cNvPr>
            <p:cNvSpPr/>
            <p:nvPr/>
          </p:nvSpPr>
          <p:spPr>
            <a:xfrm rot="10800000">
              <a:off x="8458519" y="1512870"/>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87" name="Freeform: Shape 286">
              <a:extLst>
                <a:ext uri="{FF2B5EF4-FFF2-40B4-BE49-F238E27FC236}">
                  <a16:creationId xmlns:a16="http://schemas.microsoft.com/office/drawing/2014/main" id="{609CE396-EE55-444C-92C4-8D57F5A6EF54}"/>
                </a:ext>
              </a:extLst>
            </p:cNvPr>
            <p:cNvSpPr/>
            <p:nvPr/>
          </p:nvSpPr>
          <p:spPr>
            <a:xfrm rot="10800000">
              <a:off x="8467264" y="779215"/>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88" name="Freeform: Shape 287">
              <a:extLst>
                <a:ext uri="{FF2B5EF4-FFF2-40B4-BE49-F238E27FC236}">
                  <a16:creationId xmlns:a16="http://schemas.microsoft.com/office/drawing/2014/main" id="{3FEB95BB-FD6B-423F-ADF1-9E2D09F2F10B}"/>
                </a:ext>
              </a:extLst>
            </p:cNvPr>
            <p:cNvSpPr/>
            <p:nvPr/>
          </p:nvSpPr>
          <p:spPr>
            <a:xfrm rot="10800000">
              <a:off x="8467264" y="912463"/>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89" name="Freeform: Shape 288">
              <a:extLst>
                <a:ext uri="{FF2B5EF4-FFF2-40B4-BE49-F238E27FC236}">
                  <a16:creationId xmlns:a16="http://schemas.microsoft.com/office/drawing/2014/main" id="{BF65A50B-9546-466B-9918-AECDEB73A0CB}"/>
                </a:ext>
              </a:extLst>
            </p:cNvPr>
            <p:cNvSpPr/>
            <p:nvPr/>
          </p:nvSpPr>
          <p:spPr>
            <a:xfrm rot="10800000" flipH="1">
              <a:off x="7755602" y="1991869"/>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90" name="Freeform: Shape 289">
              <a:extLst>
                <a:ext uri="{FF2B5EF4-FFF2-40B4-BE49-F238E27FC236}">
                  <a16:creationId xmlns:a16="http://schemas.microsoft.com/office/drawing/2014/main" id="{FF431BDF-D138-4675-BDBC-7FFE7BF3EA61}"/>
                </a:ext>
              </a:extLst>
            </p:cNvPr>
            <p:cNvSpPr/>
            <p:nvPr/>
          </p:nvSpPr>
          <p:spPr>
            <a:xfrm rot="10800000" flipH="1">
              <a:off x="7755602" y="1810690"/>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91" name="Freeform: Shape 290">
              <a:extLst>
                <a:ext uri="{FF2B5EF4-FFF2-40B4-BE49-F238E27FC236}">
                  <a16:creationId xmlns:a16="http://schemas.microsoft.com/office/drawing/2014/main" id="{6E182EAE-5B16-49E9-A15A-745E4663E4FD}"/>
                </a:ext>
              </a:extLst>
            </p:cNvPr>
            <p:cNvSpPr/>
            <p:nvPr/>
          </p:nvSpPr>
          <p:spPr>
            <a:xfrm rot="10800000" flipH="1">
              <a:off x="7755602" y="1662311"/>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92" name="Freeform: Shape 291">
              <a:extLst>
                <a:ext uri="{FF2B5EF4-FFF2-40B4-BE49-F238E27FC236}">
                  <a16:creationId xmlns:a16="http://schemas.microsoft.com/office/drawing/2014/main" id="{06650D01-A4C9-4CE1-B9E9-1D16563BE6E2}"/>
                </a:ext>
              </a:extLst>
            </p:cNvPr>
            <p:cNvSpPr/>
            <p:nvPr/>
          </p:nvSpPr>
          <p:spPr>
            <a:xfrm rot="10800000" flipH="1">
              <a:off x="7755602" y="2125117"/>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93" name="Freeform: Shape 292">
              <a:extLst>
                <a:ext uri="{FF2B5EF4-FFF2-40B4-BE49-F238E27FC236}">
                  <a16:creationId xmlns:a16="http://schemas.microsoft.com/office/drawing/2014/main" id="{B1FE964A-9E6B-4703-8DFE-86EADA842547}"/>
                </a:ext>
              </a:extLst>
            </p:cNvPr>
            <p:cNvSpPr/>
            <p:nvPr/>
          </p:nvSpPr>
          <p:spPr>
            <a:xfrm rot="10800000" flipH="1">
              <a:off x="7755602" y="1360572"/>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94" name="Freeform: Shape 293">
              <a:extLst>
                <a:ext uri="{FF2B5EF4-FFF2-40B4-BE49-F238E27FC236}">
                  <a16:creationId xmlns:a16="http://schemas.microsoft.com/office/drawing/2014/main" id="{DBF43A7D-C6BC-4B06-BE31-BB74E56DD73F}"/>
                </a:ext>
              </a:extLst>
            </p:cNvPr>
            <p:cNvSpPr/>
            <p:nvPr/>
          </p:nvSpPr>
          <p:spPr>
            <a:xfrm rot="10800000" flipH="1">
              <a:off x="7755602" y="1179393"/>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95" name="Freeform: Shape 294">
              <a:extLst>
                <a:ext uri="{FF2B5EF4-FFF2-40B4-BE49-F238E27FC236}">
                  <a16:creationId xmlns:a16="http://schemas.microsoft.com/office/drawing/2014/main" id="{2FE40B98-5BC3-430C-A3E1-BBDCA3674D21}"/>
                </a:ext>
              </a:extLst>
            </p:cNvPr>
            <p:cNvSpPr/>
            <p:nvPr/>
          </p:nvSpPr>
          <p:spPr>
            <a:xfrm rot="10800000" flipH="1">
              <a:off x="7755602" y="1050064"/>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96" name="Freeform: Shape 295">
              <a:extLst>
                <a:ext uri="{FF2B5EF4-FFF2-40B4-BE49-F238E27FC236}">
                  <a16:creationId xmlns:a16="http://schemas.microsoft.com/office/drawing/2014/main" id="{B169D8D8-C903-4C29-AE4E-1E3B65E6FA8A}"/>
                </a:ext>
              </a:extLst>
            </p:cNvPr>
            <p:cNvSpPr/>
            <p:nvPr/>
          </p:nvSpPr>
          <p:spPr>
            <a:xfrm rot="10800000" flipH="1">
              <a:off x="7755602" y="1512870"/>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97" name="Freeform: Shape 296">
              <a:extLst>
                <a:ext uri="{FF2B5EF4-FFF2-40B4-BE49-F238E27FC236}">
                  <a16:creationId xmlns:a16="http://schemas.microsoft.com/office/drawing/2014/main" id="{9570B225-DDD3-4503-BD10-3D478CBAD46E}"/>
                </a:ext>
              </a:extLst>
            </p:cNvPr>
            <p:cNvSpPr/>
            <p:nvPr/>
          </p:nvSpPr>
          <p:spPr>
            <a:xfrm rot="10800000" flipH="1">
              <a:off x="7764347" y="779215"/>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sp>
          <p:nvSpPr>
            <p:cNvPr id="298" name="Freeform: Shape 297">
              <a:extLst>
                <a:ext uri="{FF2B5EF4-FFF2-40B4-BE49-F238E27FC236}">
                  <a16:creationId xmlns:a16="http://schemas.microsoft.com/office/drawing/2014/main" id="{7F673C1D-DADA-4853-8B46-882F49E90286}"/>
                </a:ext>
              </a:extLst>
            </p:cNvPr>
            <p:cNvSpPr/>
            <p:nvPr/>
          </p:nvSpPr>
          <p:spPr>
            <a:xfrm rot="10800000" flipH="1">
              <a:off x="7764347" y="912463"/>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i="1"/>
            </a:p>
          </p:txBody>
        </p:sp>
      </p:grpSp>
      <p:grpSp>
        <p:nvGrpSpPr>
          <p:cNvPr id="299" name="Group 298">
            <a:extLst>
              <a:ext uri="{FF2B5EF4-FFF2-40B4-BE49-F238E27FC236}">
                <a16:creationId xmlns:a16="http://schemas.microsoft.com/office/drawing/2014/main" id="{DAAD04CE-D06C-4AD6-A017-85B887F033EF}"/>
              </a:ext>
            </a:extLst>
          </p:cNvPr>
          <p:cNvGrpSpPr/>
          <p:nvPr/>
        </p:nvGrpSpPr>
        <p:grpSpPr>
          <a:xfrm>
            <a:off x="9779851" y="2621724"/>
            <a:ext cx="811034" cy="3145211"/>
            <a:chOff x="7755602" y="779215"/>
            <a:chExt cx="1445218" cy="2070954"/>
          </a:xfrm>
        </p:grpSpPr>
        <p:sp>
          <p:nvSpPr>
            <p:cNvPr id="300" name="Freeform: Shape 299">
              <a:extLst>
                <a:ext uri="{FF2B5EF4-FFF2-40B4-BE49-F238E27FC236}">
                  <a16:creationId xmlns:a16="http://schemas.microsoft.com/office/drawing/2014/main" id="{EDC9E4B4-FD9B-4A88-930C-757664B51D5E}"/>
                </a:ext>
              </a:extLst>
            </p:cNvPr>
            <p:cNvSpPr/>
            <p:nvPr/>
          </p:nvSpPr>
          <p:spPr>
            <a:xfrm rot="10800000">
              <a:off x="8491328" y="2255369"/>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1" name="Freeform: Shape 300">
              <a:extLst>
                <a:ext uri="{FF2B5EF4-FFF2-40B4-BE49-F238E27FC236}">
                  <a16:creationId xmlns:a16="http://schemas.microsoft.com/office/drawing/2014/main" id="{17B8788C-04BC-482D-8919-14CF35E44BA0}"/>
                </a:ext>
              </a:extLst>
            </p:cNvPr>
            <p:cNvSpPr/>
            <p:nvPr/>
          </p:nvSpPr>
          <p:spPr>
            <a:xfrm rot="10800000">
              <a:off x="8491328" y="2388617"/>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2" name="Freeform: Shape 301">
              <a:extLst>
                <a:ext uri="{FF2B5EF4-FFF2-40B4-BE49-F238E27FC236}">
                  <a16:creationId xmlns:a16="http://schemas.microsoft.com/office/drawing/2014/main" id="{ADDD5DC2-6456-4449-AAFC-EA2387A8132C}"/>
                </a:ext>
              </a:extLst>
            </p:cNvPr>
            <p:cNvSpPr/>
            <p:nvPr/>
          </p:nvSpPr>
          <p:spPr>
            <a:xfrm rot="10800000" flipH="1">
              <a:off x="7779666" y="2526218"/>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3" name="Freeform: Shape 302">
              <a:extLst>
                <a:ext uri="{FF2B5EF4-FFF2-40B4-BE49-F238E27FC236}">
                  <a16:creationId xmlns:a16="http://schemas.microsoft.com/office/drawing/2014/main" id="{35AB706D-36AA-4D46-A108-4FCF4C1A3D92}"/>
                </a:ext>
              </a:extLst>
            </p:cNvPr>
            <p:cNvSpPr/>
            <p:nvPr/>
          </p:nvSpPr>
          <p:spPr>
            <a:xfrm rot="10800000" flipH="1">
              <a:off x="7788411" y="2255369"/>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4" name="Freeform: Shape 303">
              <a:extLst>
                <a:ext uri="{FF2B5EF4-FFF2-40B4-BE49-F238E27FC236}">
                  <a16:creationId xmlns:a16="http://schemas.microsoft.com/office/drawing/2014/main" id="{EAB2EFD3-5A39-4DCB-AE37-04E2B7762620}"/>
                </a:ext>
              </a:extLst>
            </p:cNvPr>
            <p:cNvSpPr/>
            <p:nvPr/>
          </p:nvSpPr>
          <p:spPr>
            <a:xfrm rot="10800000" flipH="1">
              <a:off x="7788411" y="2388617"/>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5" name="Freeform: Shape 304">
              <a:extLst>
                <a:ext uri="{FF2B5EF4-FFF2-40B4-BE49-F238E27FC236}">
                  <a16:creationId xmlns:a16="http://schemas.microsoft.com/office/drawing/2014/main" id="{5353D546-7F71-4E4C-8833-B2A99BAC2011}"/>
                </a:ext>
              </a:extLst>
            </p:cNvPr>
            <p:cNvSpPr/>
            <p:nvPr/>
          </p:nvSpPr>
          <p:spPr>
            <a:xfrm rot="10800000">
              <a:off x="8458519" y="1991869"/>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6" name="Freeform: Shape 305">
              <a:extLst>
                <a:ext uri="{FF2B5EF4-FFF2-40B4-BE49-F238E27FC236}">
                  <a16:creationId xmlns:a16="http://schemas.microsoft.com/office/drawing/2014/main" id="{48A87C98-ADBC-4D3D-BFCC-26C466E82EAD}"/>
                </a:ext>
              </a:extLst>
            </p:cNvPr>
            <p:cNvSpPr/>
            <p:nvPr/>
          </p:nvSpPr>
          <p:spPr>
            <a:xfrm rot="10800000">
              <a:off x="8458519" y="1810690"/>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7" name="Freeform: Shape 306">
              <a:extLst>
                <a:ext uri="{FF2B5EF4-FFF2-40B4-BE49-F238E27FC236}">
                  <a16:creationId xmlns:a16="http://schemas.microsoft.com/office/drawing/2014/main" id="{54C64602-99BE-42D6-B9CA-6F15C3C58BE7}"/>
                </a:ext>
              </a:extLst>
            </p:cNvPr>
            <p:cNvSpPr/>
            <p:nvPr/>
          </p:nvSpPr>
          <p:spPr>
            <a:xfrm rot="10800000">
              <a:off x="8458519" y="1662311"/>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8" name="Freeform: Shape 307">
              <a:extLst>
                <a:ext uri="{FF2B5EF4-FFF2-40B4-BE49-F238E27FC236}">
                  <a16:creationId xmlns:a16="http://schemas.microsoft.com/office/drawing/2014/main" id="{AED35D13-782C-404A-AFF0-58E3ED233E86}"/>
                </a:ext>
              </a:extLst>
            </p:cNvPr>
            <p:cNvSpPr/>
            <p:nvPr/>
          </p:nvSpPr>
          <p:spPr>
            <a:xfrm rot="10800000">
              <a:off x="8458519" y="2125117"/>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9" name="Freeform: Shape 308">
              <a:extLst>
                <a:ext uri="{FF2B5EF4-FFF2-40B4-BE49-F238E27FC236}">
                  <a16:creationId xmlns:a16="http://schemas.microsoft.com/office/drawing/2014/main" id="{22C26CB8-5C46-4A84-8969-CBA2DFA09688}"/>
                </a:ext>
              </a:extLst>
            </p:cNvPr>
            <p:cNvSpPr/>
            <p:nvPr/>
          </p:nvSpPr>
          <p:spPr>
            <a:xfrm rot="10800000">
              <a:off x="8458519" y="1360572"/>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0" name="Freeform: Shape 309">
              <a:extLst>
                <a:ext uri="{FF2B5EF4-FFF2-40B4-BE49-F238E27FC236}">
                  <a16:creationId xmlns:a16="http://schemas.microsoft.com/office/drawing/2014/main" id="{99579FC8-B0C6-4AE8-BB74-12DF0BCC7EDF}"/>
                </a:ext>
              </a:extLst>
            </p:cNvPr>
            <p:cNvSpPr/>
            <p:nvPr/>
          </p:nvSpPr>
          <p:spPr>
            <a:xfrm rot="10800000">
              <a:off x="8458519" y="1179393"/>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1" name="Freeform: Shape 310">
              <a:extLst>
                <a:ext uri="{FF2B5EF4-FFF2-40B4-BE49-F238E27FC236}">
                  <a16:creationId xmlns:a16="http://schemas.microsoft.com/office/drawing/2014/main" id="{7B81E955-4971-48E4-9251-9906832E7E2D}"/>
                </a:ext>
              </a:extLst>
            </p:cNvPr>
            <p:cNvSpPr/>
            <p:nvPr/>
          </p:nvSpPr>
          <p:spPr>
            <a:xfrm rot="10800000">
              <a:off x="8458519" y="1050064"/>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2" name="Freeform: Shape 311">
              <a:extLst>
                <a:ext uri="{FF2B5EF4-FFF2-40B4-BE49-F238E27FC236}">
                  <a16:creationId xmlns:a16="http://schemas.microsoft.com/office/drawing/2014/main" id="{C9729317-C1CE-4B15-A598-6C75B9063398}"/>
                </a:ext>
              </a:extLst>
            </p:cNvPr>
            <p:cNvSpPr/>
            <p:nvPr/>
          </p:nvSpPr>
          <p:spPr>
            <a:xfrm rot="10800000">
              <a:off x="8458519" y="1512870"/>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3" name="Freeform: Shape 312">
              <a:extLst>
                <a:ext uri="{FF2B5EF4-FFF2-40B4-BE49-F238E27FC236}">
                  <a16:creationId xmlns:a16="http://schemas.microsoft.com/office/drawing/2014/main" id="{EFFBB6A9-56A6-466A-ADBB-B6F9297D4A3E}"/>
                </a:ext>
              </a:extLst>
            </p:cNvPr>
            <p:cNvSpPr/>
            <p:nvPr/>
          </p:nvSpPr>
          <p:spPr>
            <a:xfrm rot="10800000">
              <a:off x="8467264" y="779215"/>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4" name="Freeform: Shape 313">
              <a:extLst>
                <a:ext uri="{FF2B5EF4-FFF2-40B4-BE49-F238E27FC236}">
                  <a16:creationId xmlns:a16="http://schemas.microsoft.com/office/drawing/2014/main" id="{549FDE4A-E1AF-474F-B98D-F64A560CEE1D}"/>
                </a:ext>
              </a:extLst>
            </p:cNvPr>
            <p:cNvSpPr/>
            <p:nvPr/>
          </p:nvSpPr>
          <p:spPr>
            <a:xfrm rot="10800000">
              <a:off x="8467264" y="912463"/>
              <a:ext cx="709492" cy="457200"/>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5" name="Freeform: Shape 314">
              <a:extLst>
                <a:ext uri="{FF2B5EF4-FFF2-40B4-BE49-F238E27FC236}">
                  <a16:creationId xmlns:a16="http://schemas.microsoft.com/office/drawing/2014/main" id="{9F6182ED-8394-4CBE-9D56-BE9596E637F7}"/>
                </a:ext>
              </a:extLst>
            </p:cNvPr>
            <p:cNvSpPr/>
            <p:nvPr/>
          </p:nvSpPr>
          <p:spPr>
            <a:xfrm rot="10800000" flipH="1">
              <a:off x="7755602" y="1991869"/>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6" name="Freeform: Shape 315">
              <a:extLst>
                <a:ext uri="{FF2B5EF4-FFF2-40B4-BE49-F238E27FC236}">
                  <a16:creationId xmlns:a16="http://schemas.microsoft.com/office/drawing/2014/main" id="{60F40338-7C13-4611-8248-33E63C6FF52C}"/>
                </a:ext>
              </a:extLst>
            </p:cNvPr>
            <p:cNvSpPr/>
            <p:nvPr/>
          </p:nvSpPr>
          <p:spPr>
            <a:xfrm rot="10800000" flipH="1">
              <a:off x="7755602" y="1810690"/>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7" name="Freeform: Shape 316">
              <a:extLst>
                <a:ext uri="{FF2B5EF4-FFF2-40B4-BE49-F238E27FC236}">
                  <a16:creationId xmlns:a16="http://schemas.microsoft.com/office/drawing/2014/main" id="{2B0789EA-A7E3-4BAF-B679-D66779DF5407}"/>
                </a:ext>
              </a:extLst>
            </p:cNvPr>
            <p:cNvSpPr/>
            <p:nvPr/>
          </p:nvSpPr>
          <p:spPr>
            <a:xfrm rot="10800000" flipH="1">
              <a:off x="7755602" y="1662311"/>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8" name="Freeform: Shape 317">
              <a:extLst>
                <a:ext uri="{FF2B5EF4-FFF2-40B4-BE49-F238E27FC236}">
                  <a16:creationId xmlns:a16="http://schemas.microsoft.com/office/drawing/2014/main" id="{47C87EAE-A6ED-4058-BE40-BC565FBAC935}"/>
                </a:ext>
              </a:extLst>
            </p:cNvPr>
            <p:cNvSpPr/>
            <p:nvPr/>
          </p:nvSpPr>
          <p:spPr>
            <a:xfrm rot="10800000" flipH="1">
              <a:off x="7755602" y="2125117"/>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9" name="Freeform: Shape 318">
              <a:extLst>
                <a:ext uri="{FF2B5EF4-FFF2-40B4-BE49-F238E27FC236}">
                  <a16:creationId xmlns:a16="http://schemas.microsoft.com/office/drawing/2014/main" id="{5F5EDA3F-4333-4CB8-A6A2-8E65551BD4A9}"/>
                </a:ext>
              </a:extLst>
            </p:cNvPr>
            <p:cNvSpPr/>
            <p:nvPr/>
          </p:nvSpPr>
          <p:spPr>
            <a:xfrm rot="10800000" flipH="1">
              <a:off x="7755602" y="1360572"/>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0" name="Freeform: Shape 319">
              <a:extLst>
                <a:ext uri="{FF2B5EF4-FFF2-40B4-BE49-F238E27FC236}">
                  <a16:creationId xmlns:a16="http://schemas.microsoft.com/office/drawing/2014/main" id="{29E1A884-565E-488E-A0CD-D6E5F39B5A8F}"/>
                </a:ext>
              </a:extLst>
            </p:cNvPr>
            <p:cNvSpPr/>
            <p:nvPr/>
          </p:nvSpPr>
          <p:spPr>
            <a:xfrm rot="10800000" flipH="1">
              <a:off x="7755602" y="1179393"/>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1" name="Freeform: Shape 320">
              <a:extLst>
                <a:ext uri="{FF2B5EF4-FFF2-40B4-BE49-F238E27FC236}">
                  <a16:creationId xmlns:a16="http://schemas.microsoft.com/office/drawing/2014/main" id="{053F7A45-D282-4396-A25C-D31BD4A815DA}"/>
                </a:ext>
              </a:extLst>
            </p:cNvPr>
            <p:cNvSpPr/>
            <p:nvPr/>
          </p:nvSpPr>
          <p:spPr>
            <a:xfrm rot="10800000" flipH="1">
              <a:off x="7755602" y="1050064"/>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2" name="Freeform: Shape 321">
              <a:extLst>
                <a:ext uri="{FF2B5EF4-FFF2-40B4-BE49-F238E27FC236}">
                  <a16:creationId xmlns:a16="http://schemas.microsoft.com/office/drawing/2014/main" id="{52D8E585-E719-4F1D-A426-E345013E7CAC}"/>
                </a:ext>
              </a:extLst>
            </p:cNvPr>
            <p:cNvSpPr/>
            <p:nvPr/>
          </p:nvSpPr>
          <p:spPr>
            <a:xfrm rot="10800000" flipH="1">
              <a:off x="7755602" y="1512870"/>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3" name="Freeform: Shape 322">
              <a:extLst>
                <a:ext uri="{FF2B5EF4-FFF2-40B4-BE49-F238E27FC236}">
                  <a16:creationId xmlns:a16="http://schemas.microsoft.com/office/drawing/2014/main" id="{7623FCE5-DACD-4848-A49A-E441B3617078}"/>
                </a:ext>
              </a:extLst>
            </p:cNvPr>
            <p:cNvSpPr/>
            <p:nvPr/>
          </p:nvSpPr>
          <p:spPr>
            <a:xfrm rot="10800000" flipH="1">
              <a:off x="7764347" y="779215"/>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4" name="Freeform: Shape 323">
              <a:extLst>
                <a:ext uri="{FF2B5EF4-FFF2-40B4-BE49-F238E27FC236}">
                  <a16:creationId xmlns:a16="http://schemas.microsoft.com/office/drawing/2014/main" id="{6F1A74F9-E50D-4AE3-887B-B082D3F47F00}"/>
                </a:ext>
              </a:extLst>
            </p:cNvPr>
            <p:cNvSpPr/>
            <p:nvPr/>
          </p:nvSpPr>
          <p:spPr>
            <a:xfrm rot="10800000" flipH="1">
              <a:off x="7764347" y="912463"/>
              <a:ext cx="709491" cy="323951"/>
            </a:xfrm>
            <a:custGeom>
              <a:avLst/>
              <a:gdLst>
                <a:gd name="connsiteX0" fmla="*/ 0 w 485775"/>
                <a:gd name="connsiteY0" fmla="*/ 0 h 457200"/>
                <a:gd name="connsiteX1" fmla="*/ 85725 w 485775"/>
                <a:gd name="connsiteY1" fmla="*/ 85725 h 457200"/>
                <a:gd name="connsiteX2" fmla="*/ 247650 w 485775"/>
                <a:gd name="connsiteY2" fmla="*/ 200025 h 457200"/>
                <a:gd name="connsiteX3" fmla="*/ 314325 w 485775"/>
                <a:gd name="connsiteY3" fmla="*/ 276225 h 457200"/>
                <a:gd name="connsiteX4" fmla="*/ 400050 w 485775"/>
                <a:gd name="connsiteY4" fmla="*/ 361950 h 457200"/>
                <a:gd name="connsiteX5" fmla="*/ 485775 w 485775"/>
                <a:gd name="connsiteY5"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457200">
                  <a:moveTo>
                    <a:pt x="0" y="0"/>
                  </a:moveTo>
                  <a:lnTo>
                    <a:pt x="85725" y="85725"/>
                  </a:lnTo>
                  <a:lnTo>
                    <a:pt x="247650" y="200025"/>
                  </a:lnTo>
                  <a:lnTo>
                    <a:pt x="314325" y="276225"/>
                  </a:lnTo>
                  <a:lnTo>
                    <a:pt x="400050" y="361950"/>
                  </a:lnTo>
                  <a:lnTo>
                    <a:pt x="485775" y="457200"/>
                  </a:lnTo>
                </a:path>
              </a:pathLst>
            </a:custGeom>
            <a:solidFill>
              <a:schemeClr val="bg1">
                <a:alpha val="20000"/>
              </a:schemeClr>
            </a:solidFill>
            <a:ln w="381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aphicFrame>
        <p:nvGraphicFramePr>
          <p:cNvPr id="325" name="Chart 324">
            <a:extLst>
              <a:ext uri="{FF2B5EF4-FFF2-40B4-BE49-F238E27FC236}">
                <a16:creationId xmlns:a16="http://schemas.microsoft.com/office/drawing/2014/main" id="{F988E9D5-3F76-4D22-B5AE-C65DE142EDDB}"/>
              </a:ext>
            </a:extLst>
          </p:cNvPr>
          <p:cNvGraphicFramePr>
            <a:graphicFrameLocks/>
          </p:cNvGraphicFramePr>
          <p:nvPr>
            <p:extLst>
              <p:ext uri="{D42A27DB-BD31-4B8C-83A1-F6EECF244321}">
                <p14:modId xmlns:p14="http://schemas.microsoft.com/office/powerpoint/2010/main" val="3090378693"/>
              </p:ext>
            </p:extLst>
          </p:nvPr>
        </p:nvGraphicFramePr>
        <p:xfrm>
          <a:off x="2305298" y="1924558"/>
          <a:ext cx="4488499" cy="4257467"/>
        </p:xfrm>
        <a:graphic>
          <a:graphicData uri="http://schemas.openxmlformats.org/drawingml/2006/chart">
            <c:chart xmlns:c="http://schemas.openxmlformats.org/drawingml/2006/chart" xmlns:r="http://schemas.openxmlformats.org/officeDocument/2006/relationships" r:id="rId3"/>
          </a:graphicData>
        </a:graphic>
      </p:graphicFrame>
      <p:sp>
        <p:nvSpPr>
          <p:cNvPr id="326" name="Rectangle: Rounded Corners 325">
            <a:extLst>
              <a:ext uri="{FF2B5EF4-FFF2-40B4-BE49-F238E27FC236}">
                <a16:creationId xmlns:a16="http://schemas.microsoft.com/office/drawing/2014/main" id="{92763DAF-4934-4468-9A08-BFD0BF6D82DA}"/>
              </a:ext>
            </a:extLst>
          </p:cNvPr>
          <p:cNvSpPr/>
          <p:nvPr/>
        </p:nvSpPr>
        <p:spPr>
          <a:xfrm>
            <a:off x="1206728" y="1911014"/>
            <a:ext cx="5630602" cy="1177484"/>
          </a:xfrm>
          <a:prstGeom prst="roundRect">
            <a:avLst>
              <a:gd name="adj" fmla="val 4688"/>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b="1" dirty="0">
                <a:solidFill>
                  <a:schemeClr val="tx1">
                    <a:lumMod val="65000"/>
                    <a:lumOff val="35000"/>
                  </a:schemeClr>
                </a:solidFill>
              </a:rPr>
              <a:t>Infrastructure </a:t>
            </a:r>
          </a:p>
          <a:p>
            <a:r>
              <a:rPr lang="en-AU" sz="1000" b="1" dirty="0">
                <a:solidFill>
                  <a:schemeClr val="tx1">
                    <a:lumMod val="65000"/>
                    <a:lumOff val="35000"/>
                  </a:schemeClr>
                </a:solidFill>
              </a:rPr>
              <a:t>&amp; Operations</a:t>
            </a:r>
          </a:p>
        </p:txBody>
      </p:sp>
      <p:sp>
        <p:nvSpPr>
          <p:cNvPr id="327" name="Rectangle: Rounded Corners 326">
            <a:extLst>
              <a:ext uri="{FF2B5EF4-FFF2-40B4-BE49-F238E27FC236}">
                <a16:creationId xmlns:a16="http://schemas.microsoft.com/office/drawing/2014/main" id="{CDCCD154-7B22-4E05-A6AF-ED17B7117022}"/>
              </a:ext>
            </a:extLst>
          </p:cNvPr>
          <p:cNvSpPr/>
          <p:nvPr/>
        </p:nvSpPr>
        <p:spPr>
          <a:xfrm>
            <a:off x="1200399" y="3144904"/>
            <a:ext cx="5634654" cy="1768694"/>
          </a:xfrm>
          <a:prstGeom prst="roundRect">
            <a:avLst>
              <a:gd name="adj" fmla="val 3442"/>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b="1" dirty="0">
                <a:solidFill>
                  <a:schemeClr val="tx1">
                    <a:lumMod val="65000"/>
                    <a:lumOff val="35000"/>
                  </a:schemeClr>
                </a:solidFill>
              </a:rPr>
              <a:t>Infrastructure &amp;</a:t>
            </a:r>
          </a:p>
          <a:p>
            <a:r>
              <a:rPr lang="en-AU" sz="1000" b="1" dirty="0">
                <a:solidFill>
                  <a:schemeClr val="tx1">
                    <a:lumMod val="65000"/>
                    <a:lumOff val="35000"/>
                  </a:schemeClr>
                </a:solidFill>
              </a:rPr>
              <a:t>Operations</a:t>
            </a:r>
          </a:p>
        </p:txBody>
      </p:sp>
      <p:sp>
        <p:nvSpPr>
          <p:cNvPr id="328" name="Rectangle: Rounded Corners 327">
            <a:extLst>
              <a:ext uri="{FF2B5EF4-FFF2-40B4-BE49-F238E27FC236}">
                <a16:creationId xmlns:a16="http://schemas.microsoft.com/office/drawing/2014/main" id="{F5169AF2-0E80-4FC4-A7A9-3FF9E9EF4601}"/>
              </a:ext>
            </a:extLst>
          </p:cNvPr>
          <p:cNvSpPr/>
          <p:nvPr/>
        </p:nvSpPr>
        <p:spPr>
          <a:xfrm>
            <a:off x="1204852" y="4960793"/>
            <a:ext cx="5630602" cy="724969"/>
          </a:xfrm>
          <a:prstGeom prst="roundRect">
            <a:avLst>
              <a:gd name="adj" fmla="val 7727"/>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b="1" dirty="0">
                <a:solidFill>
                  <a:schemeClr val="tx1">
                    <a:lumMod val="65000"/>
                    <a:lumOff val="35000"/>
                  </a:schemeClr>
                </a:solidFill>
              </a:rPr>
              <a:t>Business </a:t>
            </a:r>
          </a:p>
          <a:p>
            <a:r>
              <a:rPr lang="en-AU" sz="1000" b="1" dirty="0">
                <a:solidFill>
                  <a:schemeClr val="tx1">
                    <a:lumMod val="65000"/>
                    <a:lumOff val="35000"/>
                  </a:schemeClr>
                </a:solidFill>
              </a:rPr>
              <a:t>Services</a:t>
            </a:r>
          </a:p>
        </p:txBody>
      </p:sp>
      <p:sp>
        <p:nvSpPr>
          <p:cNvPr id="329" name="Rectangle: Rounded Corners 328">
            <a:extLst>
              <a:ext uri="{FF2B5EF4-FFF2-40B4-BE49-F238E27FC236}">
                <a16:creationId xmlns:a16="http://schemas.microsoft.com/office/drawing/2014/main" id="{3AA2974F-3F51-4E74-BF0B-596F92173537}"/>
              </a:ext>
            </a:extLst>
          </p:cNvPr>
          <p:cNvSpPr/>
          <p:nvPr/>
        </p:nvSpPr>
        <p:spPr>
          <a:xfrm>
            <a:off x="1200399" y="5728727"/>
            <a:ext cx="5624003" cy="290702"/>
          </a:xfrm>
          <a:prstGeom prst="roundRect">
            <a:avLst>
              <a:gd name="adj" fmla="val 14280"/>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b="1" dirty="0">
                <a:solidFill>
                  <a:schemeClr val="tx1">
                    <a:lumMod val="65000"/>
                    <a:lumOff val="35000"/>
                  </a:schemeClr>
                </a:solidFill>
              </a:rPr>
              <a:t>Office of the CEO</a:t>
            </a:r>
          </a:p>
        </p:txBody>
      </p:sp>
      <p:cxnSp>
        <p:nvCxnSpPr>
          <p:cNvPr id="330" name="Straight Connector 329">
            <a:extLst>
              <a:ext uri="{FF2B5EF4-FFF2-40B4-BE49-F238E27FC236}">
                <a16:creationId xmlns:a16="http://schemas.microsoft.com/office/drawing/2014/main" id="{480D20DD-5B64-4D71-A88E-AA77D4E61A5F}"/>
              </a:ext>
            </a:extLst>
          </p:cNvPr>
          <p:cNvCxnSpPr/>
          <p:nvPr/>
        </p:nvCxnSpPr>
        <p:spPr>
          <a:xfrm>
            <a:off x="2281453" y="1964872"/>
            <a:ext cx="0" cy="10681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AB8DEEC-900B-4CEA-A7E9-2AE2BD0C7434}"/>
              </a:ext>
            </a:extLst>
          </p:cNvPr>
          <p:cNvCxnSpPr/>
          <p:nvPr/>
        </p:nvCxnSpPr>
        <p:spPr>
          <a:xfrm>
            <a:off x="2285028" y="3187420"/>
            <a:ext cx="0" cy="1692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C39627B7-60AB-44BE-ACD8-4A6AE7BB2723}"/>
              </a:ext>
            </a:extLst>
          </p:cNvPr>
          <p:cNvCxnSpPr/>
          <p:nvPr/>
        </p:nvCxnSpPr>
        <p:spPr>
          <a:xfrm>
            <a:off x="2285083" y="4999253"/>
            <a:ext cx="0" cy="64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0F3C72B-B2A3-4978-A074-C9A128C19C72}"/>
              </a:ext>
            </a:extLst>
          </p:cNvPr>
          <p:cNvCxnSpPr/>
          <p:nvPr/>
        </p:nvCxnSpPr>
        <p:spPr>
          <a:xfrm>
            <a:off x="2285038" y="5760326"/>
            <a:ext cx="0" cy="216000"/>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334" name="Chart 333">
            <a:extLst>
              <a:ext uri="{FF2B5EF4-FFF2-40B4-BE49-F238E27FC236}">
                <a16:creationId xmlns:a16="http://schemas.microsoft.com/office/drawing/2014/main" id="{E7ECF112-D122-4D91-9E2B-7F4A0E46C365}"/>
              </a:ext>
            </a:extLst>
          </p:cNvPr>
          <p:cNvGraphicFramePr>
            <a:graphicFrameLocks/>
          </p:cNvGraphicFramePr>
          <p:nvPr>
            <p:extLst>
              <p:ext uri="{D42A27DB-BD31-4B8C-83A1-F6EECF244321}">
                <p14:modId xmlns:p14="http://schemas.microsoft.com/office/powerpoint/2010/main" val="1879188195"/>
              </p:ext>
            </p:extLst>
          </p:nvPr>
        </p:nvGraphicFramePr>
        <p:xfrm>
          <a:off x="7258283" y="1924559"/>
          <a:ext cx="3433708" cy="1943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5" name="Chart 334">
            <a:extLst>
              <a:ext uri="{FF2B5EF4-FFF2-40B4-BE49-F238E27FC236}">
                <a16:creationId xmlns:a16="http://schemas.microsoft.com/office/drawing/2014/main" id="{108CFD64-1A79-4F29-B3CD-65A3A2F7E312}"/>
              </a:ext>
            </a:extLst>
          </p:cNvPr>
          <p:cNvGraphicFramePr>
            <a:graphicFrameLocks/>
          </p:cNvGraphicFramePr>
          <p:nvPr>
            <p:extLst>
              <p:ext uri="{D42A27DB-BD31-4B8C-83A1-F6EECF244321}">
                <p14:modId xmlns:p14="http://schemas.microsoft.com/office/powerpoint/2010/main" val="787149734"/>
              </p:ext>
            </p:extLst>
          </p:nvPr>
        </p:nvGraphicFramePr>
        <p:xfrm>
          <a:off x="7308830" y="4077114"/>
          <a:ext cx="3383160" cy="1996197"/>
        </p:xfrm>
        <a:graphic>
          <a:graphicData uri="http://schemas.openxmlformats.org/drawingml/2006/chart">
            <c:chart xmlns:c="http://schemas.openxmlformats.org/drawingml/2006/chart" xmlns:r="http://schemas.openxmlformats.org/officeDocument/2006/relationships" r:id="rId5"/>
          </a:graphicData>
        </a:graphic>
      </p:graphicFrame>
      <p:sp>
        <p:nvSpPr>
          <p:cNvPr id="336" name="Rectangle: Rounded Corners 335">
            <a:extLst>
              <a:ext uri="{FF2B5EF4-FFF2-40B4-BE49-F238E27FC236}">
                <a16:creationId xmlns:a16="http://schemas.microsoft.com/office/drawing/2014/main" id="{2283878C-78BA-40DF-AC35-C3A4C2A177F3}"/>
              </a:ext>
            </a:extLst>
          </p:cNvPr>
          <p:cNvSpPr/>
          <p:nvPr/>
        </p:nvSpPr>
        <p:spPr>
          <a:xfrm>
            <a:off x="7216638" y="1910228"/>
            <a:ext cx="3638473" cy="2026794"/>
          </a:xfrm>
          <a:prstGeom prst="roundRect">
            <a:avLst>
              <a:gd name="adj" fmla="val 2338"/>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00" b="1" dirty="0">
              <a:solidFill>
                <a:schemeClr val="tx1">
                  <a:lumMod val="65000"/>
                  <a:lumOff val="35000"/>
                </a:schemeClr>
              </a:solidFill>
            </a:endParaRPr>
          </a:p>
        </p:txBody>
      </p:sp>
      <p:sp>
        <p:nvSpPr>
          <p:cNvPr id="337" name="Rectangle: Rounded Corners 336">
            <a:extLst>
              <a:ext uri="{FF2B5EF4-FFF2-40B4-BE49-F238E27FC236}">
                <a16:creationId xmlns:a16="http://schemas.microsoft.com/office/drawing/2014/main" id="{37E1C653-A8E7-4867-A13B-7330E3944B4C}"/>
              </a:ext>
            </a:extLst>
          </p:cNvPr>
          <p:cNvSpPr/>
          <p:nvPr/>
        </p:nvSpPr>
        <p:spPr>
          <a:xfrm>
            <a:off x="7206828" y="4026022"/>
            <a:ext cx="3638755" cy="1991196"/>
          </a:xfrm>
          <a:prstGeom prst="roundRect">
            <a:avLst>
              <a:gd name="adj" fmla="val 2775"/>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00" b="1" dirty="0">
              <a:solidFill>
                <a:schemeClr val="tx1">
                  <a:lumMod val="65000"/>
                  <a:lumOff val="35000"/>
                </a:schemeClr>
              </a:solidFill>
            </a:endParaRPr>
          </a:p>
        </p:txBody>
      </p:sp>
      <p:sp>
        <p:nvSpPr>
          <p:cNvPr id="338" name="Isosceles Triangle 337">
            <a:extLst>
              <a:ext uri="{FF2B5EF4-FFF2-40B4-BE49-F238E27FC236}">
                <a16:creationId xmlns:a16="http://schemas.microsoft.com/office/drawing/2014/main" id="{89F8B5C1-A306-4F04-A496-C5418E2FD43E}"/>
              </a:ext>
            </a:extLst>
          </p:cNvPr>
          <p:cNvSpPr/>
          <p:nvPr/>
        </p:nvSpPr>
        <p:spPr>
          <a:xfrm rot="16200000">
            <a:off x="7013631" y="2735931"/>
            <a:ext cx="309531" cy="98926"/>
          </a:xfrm>
          <a:prstGeom prst="triangle">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9" name="Isosceles Triangle 338">
            <a:extLst>
              <a:ext uri="{FF2B5EF4-FFF2-40B4-BE49-F238E27FC236}">
                <a16:creationId xmlns:a16="http://schemas.microsoft.com/office/drawing/2014/main" id="{4C4D79A8-BB2A-4998-956B-FD656239FDDB}"/>
              </a:ext>
            </a:extLst>
          </p:cNvPr>
          <p:cNvSpPr/>
          <p:nvPr/>
        </p:nvSpPr>
        <p:spPr>
          <a:xfrm rot="16200000">
            <a:off x="6991491" y="4253045"/>
            <a:ext cx="309531" cy="98926"/>
          </a:xfrm>
          <a:prstGeom prst="triangle">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40" name="Connector: Elbow 339">
            <a:extLst>
              <a:ext uri="{FF2B5EF4-FFF2-40B4-BE49-F238E27FC236}">
                <a16:creationId xmlns:a16="http://schemas.microsoft.com/office/drawing/2014/main" id="{776BA4FB-4B19-4A72-B5CD-506EDFE67F87}"/>
              </a:ext>
            </a:extLst>
          </p:cNvPr>
          <p:cNvCxnSpPr>
            <a:cxnSpLocks/>
            <a:stCxn id="341" idx="0"/>
            <a:endCxn id="338" idx="0"/>
          </p:cNvCxnSpPr>
          <p:nvPr/>
        </p:nvCxnSpPr>
        <p:spPr>
          <a:xfrm>
            <a:off x="6938490" y="2208758"/>
            <a:ext cx="180444" cy="576636"/>
          </a:xfrm>
          <a:prstGeom prst="bentConnector5">
            <a:avLst>
              <a:gd name="adj1" fmla="val 80319"/>
              <a:gd name="adj2" fmla="val 50000"/>
              <a:gd name="adj3" fmla="val 79298"/>
            </a:avLst>
          </a:prstGeom>
          <a:ln>
            <a:solidFill>
              <a:srgbClr val="203864"/>
            </a:solidFill>
          </a:ln>
        </p:spPr>
        <p:style>
          <a:lnRef idx="1">
            <a:schemeClr val="accent1"/>
          </a:lnRef>
          <a:fillRef idx="0">
            <a:schemeClr val="accent1"/>
          </a:fillRef>
          <a:effectRef idx="0">
            <a:schemeClr val="accent1"/>
          </a:effectRef>
          <a:fontRef idx="minor">
            <a:schemeClr val="tx1"/>
          </a:fontRef>
        </p:style>
      </p:cxnSp>
      <p:sp>
        <p:nvSpPr>
          <p:cNvPr id="341" name="Isosceles Triangle 340">
            <a:extLst>
              <a:ext uri="{FF2B5EF4-FFF2-40B4-BE49-F238E27FC236}">
                <a16:creationId xmlns:a16="http://schemas.microsoft.com/office/drawing/2014/main" id="{A4D0369B-A6C1-4F5B-8A93-036B1C96AED9}"/>
              </a:ext>
            </a:extLst>
          </p:cNvPr>
          <p:cNvSpPr/>
          <p:nvPr/>
        </p:nvSpPr>
        <p:spPr>
          <a:xfrm rot="5400000">
            <a:off x="6734261" y="2159294"/>
            <a:ext cx="309531" cy="98926"/>
          </a:xfrm>
          <a:prstGeom prst="triangle">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2" name="Isosceles Triangle 341">
            <a:extLst>
              <a:ext uri="{FF2B5EF4-FFF2-40B4-BE49-F238E27FC236}">
                <a16:creationId xmlns:a16="http://schemas.microsoft.com/office/drawing/2014/main" id="{1F382154-7D24-4A84-8A25-524B7B1B8EF1}"/>
              </a:ext>
            </a:extLst>
          </p:cNvPr>
          <p:cNvSpPr/>
          <p:nvPr/>
        </p:nvSpPr>
        <p:spPr>
          <a:xfrm rot="5400000">
            <a:off x="6739869" y="2537644"/>
            <a:ext cx="309531" cy="98926"/>
          </a:xfrm>
          <a:prstGeom prst="triangle">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43" name="Connector: Elbow 342">
            <a:extLst>
              <a:ext uri="{FF2B5EF4-FFF2-40B4-BE49-F238E27FC236}">
                <a16:creationId xmlns:a16="http://schemas.microsoft.com/office/drawing/2014/main" id="{CEB8C4AC-4682-4F60-B467-2CD37B4E53F7}"/>
              </a:ext>
            </a:extLst>
          </p:cNvPr>
          <p:cNvCxnSpPr>
            <a:cxnSpLocks/>
            <a:stCxn id="342" idx="3"/>
            <a:endCxn id="339" idx="0"/>
          </p:cNvCxnSpPr>
          <p:nvPr/>
        </p:nvCxnSpPr>
        <p:spPr>
          <a:xfrm rot="10800000" flipH="1" flipV="1">
            <a:off x="6845172" y="2587108"/>
            <a:ext cx="251622" cy="1715400"/>
          </a:xfrm>
          <a:prstGeom prst="bentConnector3">
            <a:avLst>
              <a:gd name="adj1" fmla="val 57314"/>
            </a:avLst>
          </a:prstGeom>
          <a:ln>
            <a:solidFill>
              <a:srgbClr val="203864"/>
            </a:solidFill>
          </a:ln>
        </p:spPr>
        <p:style>
          <a:lnRef idx="1">
            <a:schemeClr val="accent1"/>
          </a:lnRef>
          <a:fillRef idx="0">
            <a:schemeClr val="accent1"/>
          </a:fillRef>
          <a:effectRef idx="0">
            <a:schemeClr val="accent1"/>
          </a:effectRef>
          <a:fontRef idx="minor">
            <a:schemeClr val="tx1"/>
          </a:fontRef>
        </p:style>
      </p:cxnSp>
      <p:graphicFrame>
        <p:nvGraphicFramePr>
          <p:cNvPr id="344" name="Chart 343">
            <a:extLst>
              <a:ext uri="{FF2B5EF4-FFF2-40B4-BE49-F238E27FC236}">
                <a16:creationId xmlns:a16="http://schemas.microsoft.com/office/drawing/2014/main" id="{3FB27EDF-3178-408E-B414-663940479F9B}"/>
              </a:ext>
            </a:extLst>
          </p:cNvPr>
          <p:cNvGraphicFramePr>
            <a:graphicFrameLocks/>
          </p:cNvGraphicFramePr>
          <p:nvPr>
            <p:extLst>
              <p:ext uri="{D42A27DB-BD31-4B8C-83A1-F6EECF244321}">
                <p14:modId xmlns:p14="http://schemas.microsoft.com/office/powerpoint/2010/main" val="1412377713"/>
              </p:ext>
            </p:extLst>
          </p:nvPr>
        </p:nvGraphicFramePr>
        <p:xfrm>
          <a:off x="2305298" y="1925088"/>
          <a:ext cx="4488499" cy="4257467"/>
        </p:xfrm>
        <a:graphic>
          <a:graphicData uri="http://schemas.openxmlformats.org/drawingml/2006/chart">
            <c:chart xmlns:c="http://schemas.openxmlformats.org/drawingml/2006/chart" xmlns:r="http://schemas.openxmlformats.org/officeDocument/2006/relationships" r:id="rId6"/>
          </a:graphicData>
        </a:graphic>
      </p:graphicFrame>
      <p:sp>
        <p:nvSpPr>
          <p:cNvPr id="345" name="Rectangle: Rounded Corners 344">
            <a:extLst>
              <a:ext uri="{FF2B5EF4-FFF2-40B4-BE49-F238E27FC236}">
                <a16:creationId xmlns:a16="http://schemas.microsoft.com/office/drawing/2014/main" id="{FEAFC9A2-CE91-44AC-9A4C-B5858A2F8B4C}"/>
              </a:ext>
            </a:extLst>
          </p:cNvPr>
          <p:cNvSpPr/>
          <p:nvPr/>
        </p:nvSpPr>
        <p:spPr>
          <a:xfrm>
            <a:off x="1206728" y="1911544"/>
            <a:ext cx="5630602" cy="1177484"/>
          </a:xfrm>
          <a:prstGeom prst="roundRect">
            <a:avLst>
              <a:gd name="adj" fmla="val 4688"/>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b="1" dirty="0">
                <a:solidFill>
                  <a:schemeClr val="tx1">
                    <a:lumMod val="65000"/>
                    <a:lumOff val="35000"/>
                  </a:schemeClr>
                </a:solidFill>
              </a:rPr>
              <a:t>Infrastructure </a:t>
            </a:r>
          </a:p>
          <a:p>
            <a:r>
              <a:rPr lang="en-AU" sz="1000" b="1" dirty="0">
                <a:solidFill>
                  <a:schemeClr val="tx1">
                    <a:lumMod val="65000"/>
                    <a:lumOff val="35000"/>
                  </a:schemeClr>
                </a:solidFill>
              </a:rPr>
              <a:t>&amp; Operations</a:t>
            </a:r>
          </a:p>
        </p:txBody>
      </p:sp>
      <p:sp>
        <p:nvSpPr>
          <p:cNvPr id="346" name="Rectangle: Rounded Corners 345">
            <a:extLst>
              <a:ext uri="{FF2B5EF4-FFF2-40B4-BE49-F238E27FC236}">
                <a16:creationId xmlns:a16="http://schemas.microsoft.com/office/drawing/2014/main" id="{0E1EB080-7DB9-496C-9F63-E6B12717DCF5}"/>
              </a:ext>
            </a:extLst>
          </p:cNvPr>
          <p:cNvSpPr/>
          <p:nvPr/>
        </p:nvSpPr>
        <p:spPr>
          <a:xfrm>
            <a:off x="1200399" y="3145434"/>
            <a:ext cx="5634654" cy="1768694"/>
          </a:xfrm>
          <a:prstGeom prst="roundRect">
            <a:avLst>
              <a:gd name="adj" fmla="val 3442"/>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b="1" dirty="0">
                <a:solidFill>
                  <a:schemeClr val="tx1">
                    <a:lumMod val="65000"/>
                    <a:lumOff val="35000"/>
                  </a:schemeClr>
                </a:solidFill>
              </a:rPr>
              <a:t>Infrastructure &amp;</a:t>
            </a:r>
          </a:p>
          <a:p>
            <a:r>
              <a:rPr lang="en-AU" sz="1000" b="1" dirty="0">
                <a:solidFill>
                  <a:schemeClr val="tx1">
                    <a:lumMod val="65000"/>
                    <a:lumOff val="35000"/>
                  </a:schemeClr>
                </a:solidFill>
              </a:rPr>
              <a:t>Operations</a:t>
            </a:r>
          </a:p>
        </p:txBody>
      </p:sp>
      <p:sp>
        <p:nvSpPr>
          <p:cNvPr id="347" name="Rectangle: Rounded Corners 346">
            <a:extLst>
              <a:ext uri="{FF2B5EF4-FFF2-40B4-BE49-F238E27FC236}">
                <a16:creationId xmlns:a16="http://schemas.microsoft.com/office/drawing/2014/main" id="{F28508DB-FF17-45DB-8971-8CAE92819B3F}"/>
              </a:ext>
            </a:extLst>
          </p:cNvPr>
          <p:cNvSpPr/>
          <p:nvPr/>
        </p:nvSpPr>
        <p:spPr>
          <a:xfrm>
            <a:off x="1204852" y="4961323"/>
            <a:ext cx="5630602" cy="724969"/>
          </a:xfrm>
          <a:prstGeom prst="roundRect">
            <a:avLst>
              <a:gd name="adj" fmla="val 7727"/>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b="1" dirty="0">
                <a:solidFill>
                  <a:schemeClr val="tx1">
                    <a:lumMod val="65000"/>
                    <a:lumOff val="35000"/>
                  </a:schemeClr>
                </a:solidFill>
              </a:rPr>
              <a:t>Business </a:t>
            </a:r>
          </a:p>
          <a:p>
            <a:r>
              <a:rPr lang="en-AU" sz="1000" b="1" dirty="0">
                <a:solidFill>
                  <a:schemeClr val="tx1">
                    <a:lumMod val="65000"/>
                    <a:lumOff val="35000"/>
                  </a:schemeClr>
                </a:solidFill>
              </a:rPr>
              <a:t>Services</a:t>
            </a:r>
          </a:p>
        </p:txBody>
      </p:sp>
      <p:sp>
        <p:nvSpPr>
          <p:cNvPr id="348" name="Rectangle: Rounded Corners 347">
            <a:extLst>
              <a:ext uri="{FF2B5EF4-FFF2-40B4-BE49-F238E27FC236}">
                <a16:creationId xmlns:a16="http://schemas.microsoft.com/office/drawing/2014/main" id="{A0E40711-608D-4D2E-8F53-3202952CE4B7}"/>
              </a:ext>
            </a:extLst>
          </p:cNvPr>
          <p:cNvSpPr/>
          <p:nvPr/>
        </p:nvSpPr>
        <p:spPr>
          <a:xfrm>
            <a:off x="7216638" y="1910758"/>
            <a:ext cx="3638473" cy="2026794"/>
          </a:xfrm>
          <a:prstGeom prst="roundRect">
            <a:avLst>
              <a:gd name="adj" fmla="val 2338"/>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00" b="1" dirty="0">
              <a:solidFill>
                <a:schemeClr val="tx1">
                  <a:lumMod val="65000"/>
                  <a:lumOff val="35000"/>
                </a:schemeClr>
              </a:solidFill>
            </a:endParaRPr>
          </a:p>
        </p:txBody>
      </p:sp>
      <p:sp>
        <p:nvSpPr>
          <p:cNvPr id="349" name="Rectangle: Rounded Corners 348">
            <a:extLst>
              <a:ext uri="{FF2B5EF4-FFF2-40B4-BE49-F238E27FC236}">
                <a16:creationId xmlns:a16="http://schemas.microsoft.com/office/drawing/2014/main" id="{69C763CC-FC90-455A-8D21-1E671BEB06D0}"/>
              </a:ext>
            </a:extLst>
          </p:cNvPr>
          <p:cNvSpPr/>
          <p:nvPr/>
        </p:nvSpPr>
        <p:spPr>
          <a:xfrm>
            <a:off x="7206828" y="4026552"/>
            <a:ext cx="3638755" cy="1991196"/>
          </a:xfrm>
          <a:prstGeom prst="roundRect">
            <a:avLst>
              <a:gd name="adj" fmla="val 2775"/>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00" b="1" dirty="0">
              <a:solidFill>
                <a:schemeClr val="tx1">
                  <a:lumMod val="65000"/>
                  <a:lumOff val="35000"/>
                </a:schemeClr>
              </a:solidFill>
            </a:endParaRPr>
          </a:p>
        </p:txBody>
      </p:sp>
    </p:spTree>
    <p:extLst>
      <p:ext uri="{BB962C8B-B14F-4D97-AF65-F5344CB8AC3E}">
        <p14:creationId xmlns:p14="http://schemas.microsoft.com/office/powerpoint/2010/main" val="163493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24E50E7-AFE1-46D3-8CF0-F68B23D52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886" y="479971"/>
            <a:ext cx="645495" cy="830355"/>
          </a:xfrm>
          <a:prstGeom prst="rect">
            <a:avLst/>
          </a:prstGeom>
        </p:spPr>
      </p:pic>
      <p:cxnSp>
        <p:nvCxnSpPr>
          <p:cNvPr id="3" name="Straight Connector 2">
            <a:extLst>
              <a:ext uri="{FF2B5EF4-FFF2-40B4-BE49-F238E27FC236}">
                <a16:creationId xmlns:a16="http://schemas.microsoft.com/office/drawing/2014/main" id="{9A785CAE-A9BA-493B-B30C-0946D9B594FA}"/>
              </a:ext>
            </a:extLst>
          </p:cNvPr>
          <p:cNvCxnSpPr>
            <a:cxnSpLocks/>
          </p:cNvCxnSpPr>
          <p:nvPr/>
        </p:nvCxnSpPr>
        <p:spPr>
          <a:xfrm>
            <a:off x="826477" y="5873262"/>
            <a:ext cx="10366131"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7B98DA-F153-42C2-B067-A86391C8AB8D}"/>
              </a:ext>
            </a:extLst>
          </p:cNvPr>
          <p:cNvSpPr txBox="1"/>
          <p:nvPr/>
        </p:nvSpPr>
        <p:spPr>
          <a:xfrm>
            <a:off x="826476" y="5914381"/>
            <a:ext cx="4687356" cy="276999"/>
          </a:xfrm>
          <a:prstGeom prst="rect">
            <a:avLst/>
          </a:prstGeom>
          <a:noFill/>
        </p:spPr>
        <p:txBody>
          <a:bodyPr wrap="square" rtlCol="0">
            <a:spAutoFit/>
          </a:bodyPr>
          <a:lstStyle/>
          <a:p>
            <a:r>
              <a:rPr lang="en-AU" sz="1200" dirty="0">
                <a:solidFill>
                  <a:srgbClr val="898989"/>
                </a:solidFill>
              </a:rPr>
              <a:t>Indigenous Business Expenditure – 2021 Financial Year</a:t>
            </a:r>
          </a:p>
        </p:txBody>
      </p:sp>
      <p:sp>
        <p:nvSpPr>
          <p:cNvPr id="2" name="Slide Number Placeholder 1">
            <a:extLst>
              <a:ext uri="{FF2B5EF4-FFF2-40B4-BE49-F238E27FC236}">
                <a16:creationId xmlns:a16="http://schemas.microsoft.com/office/drawing/2014/main" id="{19167256-6410-4BAA-9C3F-EF71F35808E0}"/>
              </a:ext>
            </a:extLst>
          </p:cNvPr>
          <p:cNvSpPr>
            <a:spLocks noGrp="1"/>
          </p:cNvSpPr>
          <p:nvPr>
            <p:ph type="sldNum" sz="quarter" idx="12"/>
          </p:nvPr>
        </p:nvSpPr>
        <p:spPr>
          <a:xfrm>
            <a:off x="8449408" y="5857033"/>
            <a:ext cx="2743200" cy="365125"/>
          </a:xfrm>
        </p:spPr>
        <p:txBody>
          <a:bodyPr/>
          <a:lstStyle/>
          <a:p>
            <a:fld id="{DFC49477-C02D-47CE-A6DE-9E99E4A11F56}" type="slidenum">
              <a:rPr lang="en-AU" smtClean="0"/>
              <a:t>6</a:t>
            </a:fld>
            <a:endParaRPr lang="en-AU" dirty="0"/>
          </a:p>
        </p:txBody>
      </p:sp>
      <p:sp>
        <p:nvSpPr>
          <p:cNvPr id="6" name="Freeform: Shape 5">
            <a:extLst>
              <a:ext uri="{FF2B5EF4-FFF2-40B4-BE49-F238E27FC236}">
                <a16:creationId xmlns:a16="http://schemas.microsoft.com/office/drawing/2014/main" id="{3F53E26B-BC1F-4382-B039-0B2DA9B99E32}"/>
              </a:ext>
            </a:extLst>
          </p:cNvPr>
          <p:cNvSpPr/>
          <p:nvPr/>
        </p:nvSpPr>
        <p:spPr>
          <a:xfrm>
            <a:off x="800713" y="113848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Shape 6">
            <a:extLst>
              <a:ext uri="{FF2B5EF4-FFF2-40B4-BE49-F238E27FC236}">
                <a16:creationId xmlns:a16="http://schemas.microsoft.com/office/drawing/2014/main" id="{ED6DBFD5-57D6-4E29-A6F7-7609DD4222DB}"/>
              </a:ext>
            </a:extLst>
          </p:cNvPr>
          <p:cNvSpPr/>
          <p:nvPr/>
        </p:nvSpPr>
        <p:spPr>
          <a:xfrm>
            <a:off x="937222" y="111969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Shape 7">
            <a:extLst>
              <a:ext uri="{FF2B5EF4-FFF2-40B4-BE49-F238E27FC236}">
                <a16:creationId xmlns:a16="http://schemas.microsoft.com/office/drawing/2014/main" id="{D6DDCA20-CD57-4EFE-84A4-8648BD2A98A2}"/>
              </a:ext>
            </a:extLst>
          </p:cNvPr>
          <p:cNvSpPr/>
          <p:nvPr/>
        </p:nvSpPr>
        <p:spPr>
          <a:xfrm>
            <a:off x="1070026" y="110540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Shape 9">
            <a:extLst>
              <a:ext uri="{FF2B5EF4-FFF2-40B4-BE49-F238E27FC236}">
                <a16:creationId xmlns:a16="http://schemas.microsoft.com/office/drawing/2014/main" id="{554D23CD-7BD8-4CA7-83F1-43EC81BA5D16}"/>
              </a:ext>
            </a:extLst>
          </p:cNvPr>
          <p:cNvSpPr/>
          <p:nvPr/>
        </p:nvSpPr>
        <p:spPr>
          <a:xfrm>
            <a:off x="1198834" y="108961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D77F5054-D0DF-4B41-8DF6-35077343BFD4}"/>
              </a:ext>
            </a:extLst>
          </p:cNvPr>
          <p:cNvSpPr/>
          <p:nvPr/>
        </p:nvSpPr>
        <p:spPr>
          <a:xfrm>
            <a:off x="1331638" y="10578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Shape 11">
            <a:extLst>
              <a:ext uri="{FF2B5EF4-FFF2-40B4-BE49-F238E27FC236}">
                <a16:creationId xmlns:a16="http://schemas.microsoft.com/office/drawing/2014/main" id="{5FECB9F3-A56F-4C47-B7BF-507AECC0708C}"/>
              </a:ext>
            </a:extLst>
          </p:cNvPr>
          <p:cNvSpPr/>
          <p:nvPr/>
        </p:nvSpPr>
        <p:spPr>
          <a:xfrm>
            <a:off x="1477687" y="10773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Shape 12">
            <a:extLst>
              <a:ext uri="{FF2B5EF4-FFF2-40B4-BE49-F238E27FC236}">
                <a16:creationId xmlns:a16="http://schemas.microsoft.com/office/drawing/2014/main" id="{742231FC-9B1C-40CF-9306-870BC8B84C04}"/>
              </a:ext>
            </a:extLst>
          </p:cNvPr>
          <p:cNvSpPr/>
          <p:nvPr/>
        </p:nvSpPr>
        <p:spPr>
          <a:xfrm>
            <a:off x="1592688" y="109129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Shape 13">
            <a:extLst>
              <a:ext uri="{FF2B5EF4-FFF2-40B4-BE49-F238E27FC236}">
                <a16:creationId xmlns:a16="http://schemas.microsoft.com/office/drawing/2014/main" id="{3AC444DA-67E9-4FDA-9ADF-BF4B2C603E6C}"/>
              </a:ext>
            </a:extLst>
          </p:cNvPr>
          <p:cNvSpPr/>
          <p:nvPr/>
        </p:nvSpPr>
        <p:spPr>
          <a:xfrm>
            <a:off x="1712855"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Shape 14">
            <a:extLst>
              <a:ext uri="{FF2B5EF4-FFF2-40B4-BE49-F238E27FC236}">
                <a16:creationId xmlns:a16="http://schemas.microsoft.com/office/drawing/2014/main" id="{435C92D0-D487-4A34-9480-52667D0A2968}"/>
              </a:ext>
            </a:extLst>
          </p:cNvPr>
          <p:cNvSpPr/>
          <p:nvPr/>
        </p:nvSpPr>
        <p:spPr>
          <a:xfrm>
            <a:off x="1832332"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Shape 15">
            <a:extLst>
              <a:ext uri="{FF2B5EF4-FFF2-40B4-BE49-F238E27FC236}">
                <a16:creationId xmlns:a16="http://schemas.microsoft.com/office/drawing/2014/main" id="{56713925-9689-4840-824C-210169CE18AC}"/>
              </a:ext>
            </a:extLst>
          </p:cNvPr>
          <p:cNvSpPr/>
          <p:nvPr/>
        </p:nvSpPr>
        <p:spPr>
          <a:xfrm>
            <a:off x="1959821" y="104906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Shape 16">
            <a:extLst>
              <a:ext uri="{FF2B5EF4-FFF2-40B4-BE49-F238E27FC236}">
                <a16:creationId xmlns:a16="http://schemas.microsoft.com/office/drawing/2014/main" id="{D075D4E8-2D9C-4C5E-B723-F370C541EA0A}"/>
              </a:ext>
            </a:extLst>
          </p:cNvPr>
          <p:cNvSpPr/>
          <p:nvPr/>
        </p:nvSpPr>
        <p:spPr>
          <a:xfrm>
            <a:off x="2079350"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Shape 17">
            <a:extLst>
              <a:ext uri="{FF2B5EF4-FFF2-40B4-BE49-F238E27FC236}">
                <a16:creationId xmlns:a16="http://schemas.microsoft.com/office/drawing/2014/main" id="{EFFD7336-89B8-4A3B-B5A5-405F148B239A}"/>
              </a:ext>
            </a:extLst>
          </p:cNvPr>
          <p:cNvSpPr/>
          <p:nvPr/>
        </p:nvSpPr>
        <p:spPr>
          <a:xfrm>
            <a:off x="2223937"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Shape 18">
            <a:extLst>
              <a:ext uri="{FF2B5EF4-FFF2-40B4-BE49-F238E27FC236}">
                <a16:creationId xmlns:a16="http://schemas.microsoft.com/office/drawing/2014/main" id="{EF3A8692-841B-4064-AA6A-15688E0DDEBB}"/>
              </a:ext>
            </a:extLst>
          </p:cNvPr>
          <p:cNvSpPr/>
          <p:nvPr/>
        </p:nvSpPr>
        <p:spPr>
          <a:xfrm>
            <a:off x="2357098" y="10863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Shape 19">
            <a:extLst>
              <a:ext uri="{FF2B5EF4-FFF2-40B4-BE49-F238E27FC236}">
                <a16:creationId xmlns:a16="http://schemas.microsoft.com/office/drawing/2014/main" id="{C9D2B7B9-788A-4315-8E2F-A0160B7E1B09}"/>
              </a:ext>
            </a:extLst>
          </p:cNvPr>
          <p:cNvSpPr/>
          <p:nvPr/>
        </p:nvSpPr>
        <p:spPr>
          <a:xfrm>
            <a:off x="2490259" y="1108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Shape 20">
            <a:extLst>
              <a:ext uri="{FF2B5EF4-FFF2-40B4-BE49-F238E27FC236}">
                <a16:creationId xmlns:a16="http://schemas.microsoft.com/office/drawing/2014/main" id="{038C4CA9-DAB9-4F38-9425-97D82B41C719}"/>
              </a:ext>
            </a:extLst>
          </p:cNvPr>
          <p:cNvSpPr/>
          <p:nvPr/>
        </p:nvSpPr>
        <p:spPr>
          <a:xfrm>
            <a:off x="2618710" y="110117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1153ADED-6444-4E8B-995E-12A3A9274C3F}"/>
              </a:ext>
            </a:extLst>
          </p:cNvPr>
          <p:cNvSpPr/>
          <p:nvPr/>
        </p:nvSpPr>
        <p:spPr>
          <a:xfrm>
            <a:off x="2731240" y="11199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Shape 22">
            <a:extLst>
              <a:ext uri="{FF2B5EF4-FFF2-40B4-BE49-F238E27FC236}">
                <a16:creationId xmlns:a16="http://schemas.microsoft.com/office/drawing/2014/main" id="{DD2F972D-322A-4CD2-B7F9-34EB72919DA0}"/>
              </a:ext>
            </a:extLst>
          </p:cNvPr>
          <p:cNvSpPr/>
          <p:nvPr/>
        </p:nvSpPr>
        <p:spPr>
          <a:xfrm>
            <a:off x="2864044" y="11072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Shape 23">
            <a:extLst>
              <a:ext uri="{FF2B5EF4-FFF2-40B4-BE49-F238E27FC236}">
                <a16:creationId xmlns:a16="http://schemas.microsoft.com/office/drawing/2014/main" id="{41A1ABBD-1E15-44C8-8BFD-3BA1BBBA839D}"/>
              </a:ext>
            </a:extLst>
          </p:cNvPr>
          <p:cNvSpPr/>
          <p:nvPr/>
        </p:nvSpPr>
        <p:spPr>
          <a:xfrm>
            <a:off x="3010093" y="110133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D03DE7F2-4AA9-4DF1-8E98-76C5A6334905}"/>
              </a:ext>
            </a:extLst>
          </p:cNvPr>
          <p:cNvSpPr/>
          <p:nvPr/>
        </p:nvSpPr>
        <p:spPr>
          <a:xfrm>
            <a:off x="3125094" y="109626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Shape 25">
            <a:extLst>
              <a:ext uri="{FF2B5EF4-FFF2-40B4-BE49-F238E27FC236}">
                <a16:creationId xmlns:a16="http://schemas.microsoft.com/office/drawing/2014/main" id="{C46CC665-07B9-4599-BCCD-98B31038E7DA}"/>
              </a:ext>
            </a:extLst>
          </p:cNvPr>
          <p:cNvSpPr/>
          <p:nvPr/>
        </p:nvSpPr>
        <p:spPr>
          <a:xfrm>
            <a:off x="3245261" y="107748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Shape 26">
            <a:extLst>
              <a:ext uri="{FF2B5EF4-FFF2-40B4-BE49-F238E27FC236}">
                <a16:creationId xmlns:a16="http://schemas.microsoft.com/office/drawing/2014/main" id="{E2F333BA-0A4E-49A5-8916-6412795D4892}"/>
              </a:ext>
            </a:extLst>
          </p:cNvPr>
          <p:cNvSpPr/>
          <p:nvPr/>
        </p:nvSpPr>
        <p:spPr>
          <a:xfrm>
            <a:off x="3364738" y="10638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47832E98-F157-471B-81DF-F9031D149E22}"/>
              </a:ext>
            </a:extLst>
          </p:cNvPr>
          <p:cNvSpPr/>
          <p:nvPr/>
        </p:nvSpPr>
        <p:spPr>
          <a:xfrm>
            <a:off x="3492227" y="107232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867EC253-B492-4B1D-8B81-02DAE51DC70E}"/>
              </a:ext>
            </a:extLst>
          </p:cNvPr>
          <p:cNvSpPr/>
          <p:nvPr/>
        </p:nvSpPr>
        <p:spPr>
          <a:xfrm>
            <a:off x="3623479" y="10925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Shape 29">
            <a:extLst>
              <a:ext uri="{FF2B5EF4-FFF2-40B4-BE49-F238E27FC236}">
                <a16:creationId xmlns:a16="http://schemas.microsoft.com/office/drawing/2014/main" id="{053A44A1-E822-4518-8B5E-1B217C1FD0E1}"/>
              </a:ext>
            </a:extLst>
          </p:cNvPr>
          <p:cNvSpPr/>
          <p:nvPr/>
        </p:nvSpPr>
        <p:spPr>
          <a:xfrm>
            <a:off x="3738480" y="11065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E32D038B-C538-4600-B553-B2DC32F96AF7}"/>
              </a:ext>
            </a:extLst>
          </p:cNvPr>
          <p:cNvSpPr/>
          <p:nvPr/>
        </p:nvSpPr>
        <p:spPr>
          <a:xfrm>
            <a:off x="3858647" y="1106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Shape 31">
            <a:extLst>
              <a:ext uri="{FF2B5EF4-FFF2-40B4-BE49-F238E27FC236}">
                <a16:creationId xmlns:a16="http://schemas.microsoft.com/office/drawing/2014/main" id="{423806A8-D1EA-4CF9-9615-C43368F43DC3}"/>
              </a:ext>
            </a:extLst>
          </p:cNvPr>
          <p:cNvSpPr/>
          <p:nvPr/>
        </p:nvSpPr>
        <p:spPr>
          <a:xfrm>
            <a:off x="3978124" y="109238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Shape 32">
            <a:extLst>
              <a:ext uri="{FF2B5EF4-FFF2-40B4-BE49-F238E27FC236}">
                <a16:creationId xmlns:a16="http://schemas.microsoft.com/office/drawing/2014/main" id="{2DEE28DB-8529-41FD-8950-3CDF4484F6A3}"/>
              </a:ext>
            </a:extLst>
          </p:cNvPr>
          <p:cNvSpPr/>
          <p:nvPr/>
        </p:nvSpPr>
        <p:spPr>
          <a:xfrm>
            <a:off x="4105613" y="108259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reeform: Shape 33">
            <a:extLst>
              <a:ext uri="{FF2B5EF4-FFF2-40B4-BE49-F238E27FC236}">
                <a16:creationId xmlns:a16="http://schemas.microsoft.com/office/drawing/2014/main" id="{4A1AD3F8-CBB3-440C-B907-6F11BD75982A}"/>
              </a:ext>
            </a:extLst>
          </p:cNvPr>
          <p:cNvSpPr/>
          <p:nvPr/>
        </p:nvSpPr>
        <p:spPr>
          <a:xfrm>
            <a:off x="4225142" y="109238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Shape 34">
            <a:extLst>
              <a:ext uri="{FF2B5EF4-FFF2-40B4-BE49-F238E27FC236}">
                <a16:creationId xmlns:a16="http://schemas.microsoft.com/office/drawing/2014/main" id="{7EEE78A7-C3E7-4B9F-8D0C-E54FF47A5238}"/>
              </a:ext>
            </a:extLst>
          </p:cNvPr>
          <p:cNvSpPr/>
          <p:nvPr/>
        </p:nvSpPr>
        <p:spPr>
          <a:xfrm>
            <a:off x="4369729" y="1106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Shape 35">
            <a:extLst>
              <a:ext uri="{FF2B5EF4-FFF2-40B4-BE49-F238E27FC236}">
                <a16:creationId xmlns:a16="http://schemas.microsoft.com/office/drawing/2014/main" id="{97986EB2-37BA-4B24-BDEC-2DE47FE235D9}"/>
              </a:ext>
            </a:extLst>
          </p:cNvPr>
          <p:cNvSpPr/>
          <p:nvPr/>
        </p:nvSpPr>
        <p:spPr>
          <a:xfrm>
            <a:off x="4502890" y="111984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Freeform: Shape 36">
            <a:extLst>
              <a:ext uri="{FF2B5EF4-FFF2-40B4-BE49-F238E27FC236}">
                <a16:creationId xmlns:a16="http://schemas.microsoft.com/office/drawing/2014/main" id="{A8040995-C968-4EF7-90BE-2087B2F8949D}"/>
              </a:ext>
            </a:extLst>
          </p:cNvPr>
          <p:cNvSpPr/>
          <p:nvPr/>
        </p:nvSpPr>
        <p:spPr>
          <a:xfrm>
            <a:off x="4636051" y="1142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Shape 37">
            <a:extLst>
              <a:ext uri="{FF2B5EF4-FFF2-40B4-BE49-F238E27FC236}">
                <a16:creationId xmlns:a16="http://schemas.microsoft.com/office/drawing/2014/main" id="{933D135A-DEF4-4A5A-A03E-390C15DE0816}"/>
              </a:ext>
            </a:extLst>
          </p:cNvPr>
          <p:cNvSpPr/>
          <p:nvPr/>
        </p:nvSpPr>
        <p:spPr>
          <a:xfrm>
            <a:off x="4764502" y="113470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Shape 38">
            <a:extLst>
              <a:ext uri="{FF2B5EF4-FFF2-40B4-BE49-F238E27FC236}">
                <a16:creationId xmlns:a16="http://schemas.microsoft.com/office/drawing/2014/main" id="{09372C50-9DD1-4894-AE97-CC8827711DA6}"/>
              </a:ext>
            </a:extLst>
          </p:cNvPr>
          <p:cNvSpPr/>
          <p:nvPr/>
        </p:nvSpPr>
        <p:spPr>
          <a:xfrm>
            <a:off x="4877032" y="11535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Shape 39">
            <a:extLst>
              <a:ext uri="{FF2B5EF4-FFF2-40B4-BE49-F238E27FC236}">
                <a16:creationId xmlns:a16="http://schemas.microsoft.com/office/drawing/2014/main" id="{AB65EB39-03B7-450F-8D59-5475A5B52E67}"/>
              </a:ext>
            </a:extLst>
          </p:cNvPr>
          <p:cNvSpPr/>
          <p:nvPr/>
        </p:nvSpPr>
        <p:spPr>
          <a:xfrm>
            <a:off x="5009836" y="11408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Shape 40">
            <a:extLst>
              <a:ext uri="{FF2B5EF4-FFF2-40B4-BE49-F238E27FC236}">
                <a16:creationId xmlns:a16="http://schemas.microsoft.com/office/drawing/2014/main" id="{8496950A-C0F1-4C7B-9691-375B66B66091}"/>
              </a:ext>
            </a:extLst>
          </p:cNvPr>
          <p:cNvSpPr/>
          <p:nvPr/>
        </p:nvSpPr>
        <p:spPr>
          <a:xfrm>
            <a:off x="5155885" y="113486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reeform: Shape 41">
            <a:extLst>
              <a:ext uri="{FF2B5EF4-FFF2-40B4-BE49-F238E27FC236}">
                <a16:creationId xmlns:a16="http://schemas.microsoft.com/office/drawing/2014/main" id="{EEC0604A-320C-4B88-955D-ACA5F5129D36}"/>
              </a:ext>
            </a:extLst>
          </p:cNvPr>
          <p:cNvSpPr/>
          <p:nvPr/>
        </p:nvSpPr>
        <p:spPr>
          <a:xfrm>
            <a:off x="5270886" y="112979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Shape 42">
            <a:extLst>
              <a:ext uri="{FF2B5EF4-FFF2-40B4-BE49-F238E27FC236}">
                <a16:creationId xmlns:a16="http://schemas.microsoft.com/office/drawing/2014/main" id="{45A80E09-E1BD-48A0-9C4E-3A5DE8B43E87}"/>
              </a:ext>
            </a:extLst>
          </p:cNvPr>
          <p:cNvSpPr/>
          <p:nvPr/>
        </p:nvSpPr>
        <p:spPr>
          <a:xfrm>
            <a:off x="5391053" y="111101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Shape 43">
            <a:extLst>
              <a:ext uri="{FF2B5EF4-FFF2-40B4-BE49-F238E27FC236}">
                <a16:creationId xmlns:a16="http://schemas.microsoft.com/office/drawing/2014/main" id="{022E95CA-363C-4D09-B7BA-F5D15C1EB7FE}"/>
              </a:ext>
            </a:extLst>
          </p:cNvPr>
          <p:cNvSpPr/>
          <p:nvPr/>
        </p:nvSpPr>
        <p:spPr>
          <a:xfrm>
            <a:off x="5510530" y="109735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Freeform: Shape 44">
            <a:extLst>
              <a:ext uri="{FF2B5EF4-FFF2-40B4-BE49-F238E27FC236}">
                <a16:creationId xmlns:a16="http://schemas.microsoft.com/office/drawing/2014/main" id="{315CDCD4-AA80-41B3-8742-DD406107293C}"/>
              </a:ext>
            </a:extLst>
          </p:cNvPr>
          <p:cNvSpPr/>
          <p:nvPr/>
        </p:nvSpPr>
        <p:spPr>
          <a:xfrm>
            <a:off x="5638019" y="108756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Shape 45">
            <a:extLst>
              <a:ext uri="{FF2B5EF4-FFF2-40B4-BE49-F238E27FC236}">
                <a16:creationId xmlns:a16="http://schemas.microsoft.com/office/drawing/2014/main" id="{56FD52BF-3346-4086-90F9-15D37FDE91C8}"/>
              </a:ext>
            </a:extLst>
          </p:cNvPr>
          <p:cNvSpPr/>
          <p:nvPr/>
        </p:nvSpPr>
        <p:spPr>
          <a:xfrm>
            <a:off x="5762857" y="10805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Freeform: Shape 46">
            <a:extLst>
              <a:ext uri="{FF2B5EF4-FFF2-40B4-BE49-F238E27FC236}">
                <a16:creationId xmlns:a16="http://schemas.microsoft.com/office/drawing/2014/main" id="{76268285-A3BE-4CA6-9E31-36033709B8F0}"/>
              </a:ext>
            </a:extLst>
          </p:cNvPr>
          <p:cNvSpPr/>
          <p:nvPr/>
        </p:nvSpPr>
        <p:spPr>
          <a:xfrm>
            <a:off x="5899366" y="106177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Shape 47">
            <a:extLst>
              <a:ext uri="{FF2B5EF4-FFF2-40B4-BE49-F238E27FC236}">
                <a16:creationId xmlns:a16="http://schemas.microsoft.com/office/drawing/2014/main" id="{9EEF0047-D4F3-43FB-A6FD-4549DBC0E3A5}"/>
              </a:ext>
            </a:extLst>
          </p:cNvPr>
          <p:cNvSpPr/>
          <p:nvPr/>
        </p:nvSpPr>
        <p:spPr>
          <a:xfrm>
            <a:off x="6032170" y="10474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itle 1">
            <a:extLst>
              <a:ext uri="{FF2B5EF4-FFF2-40B4-BE49-F238E27FC236}">
                <a16:creationId xmlns:a16="http://schemas.microsoft.com/office/drawing/2014/main" id="{D6D096CB-2EA3-4A12-9617-A7711AD5DD37}"/>
              </a:ext>
            </a:extLst>
          </p:cNvPr>
          <p:cNvSpPr txBox="1">
            <a:spLocks/>
          </p:cNvSpPr>
          <p:nvPr/>
        </p:nvSpPr>
        <p:spPr>
          <a:xfrm>
            <a:off x="710185" y="465711"/>
            <a:ext cx="10515600" cy="8633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t>Local Indigenous Business Expenditure – FY21</a:t>
            </a:r>
          </a:p>
        </p:txBody>
      </p:sp>
      <p:sp>
        <p:nvSpPr>
          <p:cNvPr id="50" name="Freeform: Shape 49">
            <a:extLst>
              <a:ext uri="{FF2B5EF4-FFF2-40B4-BE49-F238E27FC236}">
                <a16:creationId xmlns:a16="http://schemas.microsoft.com/office/drawing/2014/main" id="{E1217EB0-063B-484F-AC04-321FAD3016A4}"/>
              </a:ext>
            </a:extLst>
          </p:cNvPr>
          <p:cNvSpPr/>
          <p:nvPr/>
        </p:nvSpPr>
        <p:spPr>
          <a:xfrm>
            <a:off x="6181301" y="105515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5250040E-5A7C-4585-810C-4D594219D496}"/>
              </a:ext>
            </a:extLst>
          </p:cNvPr>
          <p:cNvSpPr/>
          <p:nvPr/>
        </p:nvSpPr>
        <p:spPr>
          <a:xfrm>
            <a:off x="6300830" y="10649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Shape 51">
            <a:extLst>
              <a:ext uri="{FF2B5EF4-FFF2-40B4-BE49-F238E27FC236}">
                <a16:creationId xmlns:a16="http://schemas.microsoft.com/office/drawing/2014/main" id="{FA5091DE-0D9B-41FD-ACCC-6279A18936A3}"/>
              </a:ext>
            </a:extLst>
          </p:cNvPr>
          <p:cNvSpPr/>
          <p:nvPr/>
        </p:nvSpPr>
        <p:spPr>
          <a:xfrm>
            <a:off x="6445417" y="107860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Shape 52">
            <a:extLst>
              <a:ext uri="{FF2B5EF4-FFF2-40B4-BE49-F238E27FC236}">
                <a16:creationId xmlns:a16="http://schemas.microsoft.com/office/drawing/2014/main" id="{70CA323D-3BFF-4DEB-830C-77CECD0380CF}"/>
              </a:ext>
            </a:extLst>
          </p:cNvPr>
          <p:cNvSpPr/>
          <p:nvPr/>
        </p:nvSpPr>
        <p:spPr>
          <a:xfrm>
            <a:off x="6578578" y="109241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Shape 53">
            <a:extLst>
              <a:ext uri="{FF2B5EF4-FFF2-40B4-BE49-F238E27FC236}">
                <a16:creationId xmlns:a16="http://schemas.microsoft.com/office/drawing/2014/main" id="{59405BC0-2064-4655-92B6-EF4EB2121F86}"/>
              </a:ext>
            </a:extLst>
          </p:cNvPr>
          <p:cNvSpPr/>
          <p:nvPr/>
        </p:nvSpPr>
        <p:spPr>
          <a:xfrm>
            <a:off x="6711739" y="111460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Shape 54">
            <a:extLst>
              <a:ext uri="{FF2B5EF4-FFF2-40B4-BE49-F238E27FC236}">
                <a16:creationId xmlns:a16="http://schemas.microsoft.com/office/drawing/2014/main" id="{F18DCED4-67DB-4160-BDDA-62D446B1A9F5}"/>
              </a:ext>
            </a:extLst>
          </p:cNvPr>
          <p:cNvSpPr/>
          <p:nvPr/>
        </p:nvSpPr>
        <p:spPr>
          <a:xfrm>
            <a:off x="6840190" y="110727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Shape 55">
            <a:extLst>
              <a:ext uri="{FF2B5EF4-FFF2-40B4-BE49-F238E27FC236}">
                <a16:creationId xmlns:a16="http://schemas.microsoft.com/office/drawing/2014/main" id="{38C195A7-11F1-4111-8C35-D39338125BE4}"/>
              </a:ext>
            </a:extLst>
          </p:cNvPr>
          <p:cNvSpPr/>
          <p:nvPr/>
        </p:nvSpPr>
        <p:spPr>
          <a:xfrm>
            <a:off x="6952720" y="112608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Shape 56">
            <a:extLst>
              <a:ext uri="{FF2B5EF4-FFF2-40B4-BE49-F238E27FC236}">
                <a16:creationId xmlns:a16="http://schemas.microsoft.com/office/drawing/2014/main" id="{79777092-DB50-4BD1-838B-FA3B34BCBF2F}"/>
              </a:ext>
            </a:extLst>
          </p:cNvPr>
          <p:cNvSpPr/>
          <p:nvPr/>
        </p:nvSpPr>
        <p:spPr>
          <a:xfrm>
            <a:off x="7085524" y="111338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Freeform: Shape 57">
            <a:extLst>
              <a:ext uri="{FF2B5EF4-FFF2-40B4-BE49-F238E27FC236}">
                <a16:creationId xmlns:a16="http://schemas.microsoft.com/office/drawing/2014/main" id="{799CE62C-AB2F-4D02-9A19-11BADCEEB5E6}"/>
              </a:ext>
            </a:extLst>
          </p:cNvPr>
          <p:cNvSpPr/>
          <p:nvPr/>
        </p:nvSpPr>
        <p:spPr>
          <a:xfrm>
            <a:off x="7231573" y="11074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Freeform: Shape 58">
            <a:extLst>
              <a:ext uri="{FF2B5EF4-FFF2-40B4-BE49-F238E27FC236}">
                <a16:creationId xmlns:a16="http://schemas.microsoft.com/office/drawing/2014/main" id="{94B9600C-9C77-4EFD-812C-914EB0C00C9C}"/>
              </a:ext>
            </a:extLst>
          </p:cNvPr>
          <p:cNvSpPr/>
          <p:nvPr/>
        </p:nvSpPr>
        <p:spPr>
          <a:xfrm>
            <a:off x="7346574" y="110236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Shape 59">
            <a:extLst>
              <a:ext uri="{FF2B5EF4-FFF2-40B4-BE49-F238E27FC236}">
                <a16:creationId xmlns:a16="http://schemas.microsoft.com/office/drawing/2014/main" id="{69FC0D54-9115-4591-96EA-AC8B7CBB797B}"/>
              </a:ext>
            </a:extLst>
          </p:cNvPr>
          <p:cNvSpPr/>
          <p:nvPr/>
        </p:nvSpPr>
        <p:spPr>
          <a:xfrm>
            <a:off x="7466741" y="108358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Freeform: Shape 60">
            <a:extLst>
              <a:ext uri="{FF2B5EF4-FFF2-40B4-BE49-F238E27FC236}">
                <a16:creationId xmlns:a16="http://schemas.microsoft.com/office/drawing/2014/main" id="{95BCDA8F-7E50-41E4-9CD0-A7041DBC40F8}"/>
              </a:ext>
            </a:extLst>
          </p:cNvPr>
          <p:cNvSpPr/>
          <p:nvPr/>
        </p:nvSpPr>
        <p:spPr>
          <a:xfrm>
            <a:off x="7586218" y="106992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Shape 61">
            <a:extLst>
              <a:ext uri="{FF2B5EF4-FFF2-40B4-BE49-F238E27FC236}">
                <a16:creationId xmlns:a16="http://schemas.microsoft.com/office/drawing/2014/main" id="{46D52AB6-EB99-407A-8408-D9D3CD76C616}"/>
              </a:ext>
            </a:extLst>
          </p:cNvPr>
          <p:cNvSpPr/>
          <p:nvPr/>
        </p:nvSpPr>
        <p:spPr>
          <a:xfrm>
            <a:off x="7713707" y="107842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Freeform: Shape 62">
            <a:extLst>
              <a:ext uri="{FF2B5EF4-FFF2-40B4-BE49-F238E27FC236}">
                <a16:creationId xmlns:a16="http://schemas.microsoft.com/office/drawing/2014/main" id="{7C52D583-2B95-457C-8351-0E61258C0A78}"/>
              </a:ext>
            </a:extLst>
          </p:cNvPr>
          <p:cNvSpPr/>
          <p:nvPr/>
        </p:nvSpPr>
        <p:spPr>
          <a:xfrm>
            <a:off x="7844959" y="109864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Freeform: Shape 63">
            <a:extLst>
              <a:ext uri="{FF2B5EF4-FFF2-40B4-BE49-F238E27FC236}">
                <a16:creationId xmlns:a16="http://schemas.microsoft.com/office/drawing/2014/main" id="{EA8E3593-3F5E-48C8-92CF-F784F83C336F}"/>
              </a:ext>
            </a:extLst>
          </p:cNvPr>
          <p:cNvSpPr/>
          <p:nvPr/>
        </p:nvSpPr>
        <p:spPr>
          <a:xfrm>
            <a:off x="7959960" y="1112629"/>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Freeform: Shape 64">
            <a:extLst>
              <a:ext uri="{FF2B5EF4-FFF2-40B4-BE49-F238E27FC236}">
                <a16:creationId xmlns:a16="http://schemas.microsoft.com/office/drawing/2014/main" id="{8421D5C3-DBA5-4161-849D-D368D7174261}"/>
              </a:ext>
            </a:extLst>
          </p:cNvPr>
          <p:cNvSpPr/>
          <p:nvPr/>
        </p:nvSpPr>
        <p:spPr>
          <a:xfrm>
            <a:off x="8080127" y="111213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Freeform: Shape 65">
            <a:extLst>
              <a:ext uri="{FF2B5EF4-FFF2-40B4-BE49-F238E27FC236}">
                <a16:creationId xmlns:a16="http://schemas.microsoft.com/office/drawing/2014/main" id="{798B79C7-471D-4346-AA7F-DD22C4702E6B}"/>
              </a:ext>
            </a:extLst>
          </p:cNvPr>
          <p:cNvSpPr/>
          <p:nvPr/>
        </p:nvSpPr>
        <p:spPr>
          <a:xfrm>
            <a:off x="8199604" y="109848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Freeform: Shape 66">
            <a:extLst>
              <a:ext uri="{FF2B5EF4-FFF2-40B4-BE49-F238E27FC236}">
                <a16:creationId xmlns:a16="http://schemas.microsoft.com/office/drawing/2014/main" id="{262B429E-F027-46A4-8C4E-D6E9DC065124}"/>
              </a:ext>
            </a:extLst>
          </p:cNvPr>
          <p:cNvSpPr/>
          <p:nvPr/>
        </p:nvSpPr>
        <p:spPr>
          <a:xfrm>
            <a:off x="8327093" y="1088686"/>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Freeform: Shape 67">
            <a:extLst>
              <a:ext uri="{FF2B5EF4-FFF2-40B4-BE49-F238E27FC236}">
                <a16:creationId xmlns:a16="http://schemas.microsoft.com/office/drawing/2014/main" id="{8690016C-446D-4283-8173-888A3D107EE8}"/>
              </a:ext>
            </a:extLst>
          </p:cNvPr>
          <p:cNvSpPr/>
          <p:nvPr/>
        </p:nvSpPr>
        <p:spPr>
          <a:xfrm>
            <a:off x="8446622" y="109848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Freeform: Shape 68">
            <a:extLst>
              <a:ext uri="{FF2B5EF4-FFF2-40B4-BE49-F238E27FC236}">
                <a16:creationId xmlns:a16="http://schemas.microsoft.com/office/drawing/2014/main" id="{2D197AC4-63C3-469F-ACA7-85507C7C24A2}"/>
              </a:ext>
            </a:extLst>
          </p:cNvPr>
          <p:cNvSpPr/>
          <p:nvPr/>
        </p:nvSpPr>
        <p:spPr>
          <a:xfrm>
            <a:off x="8591209" y="107556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Freeform: Shape 69">
            <a:extLst>
              <a:ext uri="{FF2B5EF4-FFF2-40B4-BE49-F238E27FC236}">
                <a16:creationId xmlns:a16="http://schemas.microsoft.com/office/drawing/2014/main" id="{B3946EFF-B1FB-4171-8B06-7D6102B4B9BC}"/>
              </a:ext>
            </a:extLst>
          </p:cNvPr>
          <p:cNvSpPr/>
          <p:nvPr/>
        </p:nvSpPr>
        <p:spPr>
          <a:xfrm>
            <a:off x="8724370" y="108936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reeform: Shape 70">
            <a:extLst>
              <a:ext uri="{FF2B5EF4-FFF2-40B4-BE49-F238E27FC236}">
                <a16:creationId xmlns:a16="http://schemas.microsoft.com/office/drawing/2014/main" id="{5B6F0950-6330-4D68-A65C-BCE3B52158B5}"/>
              </a:ext>
            </a:extLst>
          </p:cNvPr>
          <p:cNvSpPr/>
          <p:nvPr/>
        </p:nvSpPr>
        <p:spPr>
          <a:xfrm>
            <a:off x="8857531" y="111156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Freeform: Shape 71">
            <a:extLst>
              <a:ext uri="{FF2B5EF4-FFF2-40B4-BE49-F238E27FC236}">
                <a16:creationId xmlns:a16="http://schemas.microsoft.com/office/drawing/2014/main" id="{E274790E-5E4A-4728-A5EC-B1787AC65797}"/>
              </a:ext>
            </a:extLst>
          </p:cNvPr>
          <p:cNvSpPr/>
          <p:nvPr/>
        </p:nvSpPr>
        <p:spPr>
          <a:xfrm>
            <a:off x="8985982" y="110422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Freeform: Shape 72">
            <a:extLst>
              <a:ext uri="{FF2B5EF4-FFF2-40B4-BE49-F238E27FC236}">
                <a16:creationId xmlns:a16="http://schemas.microsoft.com/office/drawing/2014/main" id="{C360DBD7-0959-4FEF-8ABD-8E7F4E9112B9}"/>
              </a:ext>
            </a:extLst>
          </p:cNvPr>
          <p:cNvSpPr/>
          <p:nvPr/>
        </p:nvSpPr>
        <p:spPr>
          <a:xfrm>
            <a:off x="9098512" y="112304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TextBox 168">
            <a:extLst>
              <a:ext uri="{FF2B5EF4-FFF2-40B4-BE49-F238E27FC236}">
                <a16:creationId xmlns:a16="http://schemas.microsoft.com/office/drawing/2014/main" id="{4979E9E3-AC82-46A2-AD53-1EA49BA9E653}"/>
              </a:ext>
            </a:extLst>
          </p:cNvPr>
          <p:cNvSpPr txBox="1"/>
          <p:nvPr/>
        </p:nvSpPr>
        <p:spPr>
          <a:xfrm>
            <a:off x="1164899" y="1939730"/>
            <a:ext cx="4654655" cy="3785652"/>
          </a:xfrm>
          <a:prstGeom prst="rect">
            <a:avLst/>
          </a:prstGeom>
          <a:noFill/>
        </p:spPr>
        <p:txBody>
          <a:bodyPr wrap="square" rtlCol="0">
            <a:spAutoFit/>
          </a:bodyPr>
          <a:lstStyle/>
          <a:p>
            <a:pPr>
              <a:spcAft>
                <a:spcPts val="1200"/>
              </a:spcAft>
            </a:pPr>
            <a:r>
              <a:rPr lang="en-AU" sz="1400" dirty="0"/>
              <a:t>In addition to Council’s direct expenditure with Indigenous Businesses for the 2021 financial year of $2.447M, Council has achieved additional ‘secondary’ expenditure with Local Indigenous Suppliers for the same period of $260k.</a:t>
            </a:r>
          </a:p>
          <a:p>
            <a:pPr>
              <a:spcAft>
                <a:spcPts val="1200"/>
              </a:spcAft>
            </a:pPr>
            <a:r>
              <a:rPr lang="en-AU" sz="1400" dirty="0"/>
              <a:t>Secondary Expenditure is expenditure Council’s suppliers have had with Local Indigenous Suppliers on Council projects. This secondary expenditure is self reported by Council’s suppliers.</a:t>
            </a:r>
          </a:p>
          <a:p>
            <a:pPr>
              <a:spcAft>
                <a:spcPts val="1200"/>
              </a:spcAft>
            </a:pPr>
            <a:r>
              <a:rPr lang="en-AU" sz="1400" b="1" dirty="0"/>
              <a:t>Civil Plus </a:t>
            </a:r>
            <a:r>
              <a:rPr lang="en-AU" sz="1400" dirty="0"/>
              <a:t>engaged </a:t>
            </a:r>
            <a:r>
              <a:rPr lang="en-AU" sz="1400" b="1" dirty="0"/>
              <a:t>Mundey’s Contractors </a:t>
            </a:r>
            <a:r>
              <a:rPr lang="en-AU" sz="1400" dirty="0"/>
              <a:t>to deliver Kerb and Channel works at several of their construction sites in the 2021 Financial Year.</a:t>
            </a:r>
          </a:p>
          <a:p>
            <a:r>
              <a:rPr lang="en-AU" sz="1400" dirty="0"/>
              <a:t>In addition, </a:t>
            </a:r>
            <a:r>
              <a:rPr lang="en-AU" sz="1400" b="1" dirty="0"/>
              <a:t>Revegetation Contractors </a:t>
            </a:r>
            <a:r>
              <a:rPr lang="en-AU" sz="1400" dirty="0"/>
              <a:t>engaged </a:t>
            </a:r>
            <a:r>
              <a:rPr lang="en-AU" sz="1400" b="1" dirty="0" err="1"/>
              <a:t>Woongal</a:t>
            </a:r>
            <a:r>
              <a:rPr lang="en-AU" sz="1400" b="1" dirty="0"/>
              <a:t> Environment Services</a:t>
            </a:r>
            <a:r>
              <a:rPr lang="en-AU" sz="1400" dirty="0"/>
              <a:t> to provide vegetation rehabilitation at the site of Stage One of the Haughton Pipeline Duplication project.</a:t>
            </a:r>
          </a:p>
        </p:txBody>
      </p:sp>
      <p:graphicFrame>
        <p:nvGraphicFramePr>
          <p:cNvPr id="170" name="Chart 169">
            <a:extLst>
              <a:ext uri="{FF2B5EF4-FFF2-40B4-BE49-F238E27FC236}">
                <a16:creationId xmlns:a16="http://schemas.microsoft.com/office/drawing/2014/main" id="{3488FCB1-0DC0-4214-963F-CCCFBEBD337E}"/>
              </a:ext>
            </a:extLst>
          </p:cNvPr>
          <p:cNvGraphicFramePr>
            <a:graphicFrameLocks/>
          </p:cNvGraphicFramePr>
          <p:nvPr>
            <p:extLst>
              <p:ext uri="{D42A27DB-BD31-4B8C-83A1-F6EECF244321}">
                <p14:modId xmlns:p14="http://schemas.microsoft.com/office/powerpoint/2010/main" val="254679938"/>
              </p:ext>
            </p:extLst>
          </p:nvPr>
        </p:nvGraphicFramePr>
        <p:xfrm>
          <a:off x="6092375" y="2005061"/>
          <a:ext cx="5610739" cy="3745071"/>
        </p:xfrm>
        <a:graphic>
          <a:graphicData uri="http://schemas.openxmlformats.org/drawingml/2006/chart">
            <c:chart xmlns:c="http://schemas.openxmlformats.org/drawingml/2006/chart" xmlns:r="http://schemas.openxmlformats.org/officeDocument/2006/relationships" r:id="rId3"/>
          </a:graphicData>
        </a:graphic>
      </p:graphicFrame>
      <p:sp>
        <p:nvSpPr>
          <p:cNvPr id="171" name="Rectangle: Rounded Corners 170">
            <a:extLst>
              <a:ext uri="{FF2B5EF4-FFF2-40B4-BE49-F238E27FC236}">
                <a16:creationId xmlns:a16="http://schemas.microsoft.com/office/drawing/2014/main" id="{F83B85B4-819E-40BB-9DA6-48F29993A246}"/>
              </a:ext>
            </a:extLst>
          </p:cNvPr>
          <p:cNvSpPr/>
          <p:nvPr/>
        </p:nvSpPr>
        <p:spPr>
          <a:xfrm>
            <a:off x="972659" y="1553302"/>
            <a:ext cx="10962361" cy="4196830"/>
          </a:xfrm>
          <a:prstGeom prst="roundRect">
            <a:avLst>
              <a:gd name="adj" fmla="val 2420"/>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Rectangle: Rounded Corners 171">
            <a:extLst>
              <a:ext uri="{FF2B5EF4-FFF2-40B4-BE49-F238E27FC236}">
                <a16:creationId xmlns:a16="http://schemas.microsoft.com/office/drawing/2014/main" id="{4ED19113-7EFF-4C4B-839F-5B911B283A60}"/>
              </a:ext>
            </a:extLst>
          </p:cNvPr>
          <p:cNvSpPr/>
          <p:nvPr/>
        </p:nvSpPr>
        <p:spPr>
          <a:xfrm>
            <a:off x="883107" y="1406815"/>
            <a:ext cx="10879323" cy="317180"/>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nSpc>
                <a:spcPct val="115000"/>
              </a:lnSpc>
              <a:spcAft>
                <a:spcPts val="600"/>
              </a:spcAft>
            </a:pPr>
            <a:r>
              <a:rPr lang="en-AU"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Secondary Local Indigenous Supplier Expenditure</a:t>
            </a:r>
          </a:p>
        </p:txBody>
      </p:sp>
      <p:cxnSp>
        <p:nvCxnSpPr>
          <p:cNvPr id="173" name="Straight Connector 172">
            <a:extLst>
              <a:ext uri="{FF2B5EF4-FFF2-40B4-BE49-F238E27FC236}">
                <a16:creationId xmlns:a16="http://schemas.microsoft.com/office/drawing/2014/main" id="{4A5889D9-D3ED-49A8-909B-4E4530878905}"/>
              </a:ext>
            </a:extLst>
          </p:cNvPr>
          <p:cNvCxnSpPr>
            <a:cxnSpLocks/>
          </p:cNvCxnSpPr>
          <p:nvPr/>
        </p:nvCxnSpPr>
        <p:spPr>
          <a:xfrm>
            <a:off x="6029122" y="1939730"/>
            <a:ext cx="0" cy="3636000"/>
          </a:xfrm>
          <a:prstGeom prst="line">
            <a:avLst/>
          </a:prstGeom>
          <a:ln w="38100">
            <a:solidFill>
              <a:srgbClr val="2038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09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24E50E7-AFE1-46D3-8CF0-F68B23D52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886" y="479971"/>
            <a:ext cx="645495" cy="830355"/>
          </a:xfrm>
          <a:prstGeom prst="rect">
            <a:avLst/>
          </a:prstGeom>
        </p:spPr>
      </p:pic>
      <p:cxnSp>
        <p:nvCxnSpPr>
          <p:cNvPr id="3" name="Straight Connector 2">
            <a:extLst>
              <a:ext uri="{FF2B5EF4-FFF2-40B4-BE49-F238E27FC236}">
                <a16:creationId xmlns:a16="http://schemas.microsoft.com/office/drawing/2014/main" id="{9A785CAE-A9BA-493B-B30C-0946D9B594FA}"/>
              </a:ext>
            </a:extLst>
          </p:cNvPr>
          <p:cNvCxnSpPr>
            <a:cxnSpLocks/>
          </p:cNvCxnSpPr>
          <p:nvPr/>
        </p:nvCxnSpPr>
        <p:spPr>
          <a:xfrm>
            <a:off x="826477" y="5873262"/>
            <a:ext cx="10366131"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7B98DA-F153-42C2-B067-A86391C8AB8D}"/>
              </a:ext>
            </a:extLst>
          </p:cNvPr>
          <p:cNvSpPr txBox="1"/>
          <p:nvPr/>
        </p:nvSpPr>
        <p:spPr>
          <a:xfrm>
            <a:off x="826476" y="5914381"/>
            <a:ext cx="4687356" cy="276999"/>
          </a:xfrm>
          <a:prstGeom prst="rect">
            <a:avLst/>
          </a:prstGeom>
          <a:noFill/>
        </p:spPr>
        <p:txBody>
          <a:bodyPr wrap="square" rtlCol="0">
            <a:spAutoFit/>
          </a:bodyPr>
          <a:lstStyle/>
          <a:p>
            <a:r>
              <a:rPr lang="en-AU" sz="1200" dirty="0">
                <a:solidFill>
                  <a:srgbClr val="898989"/>
                </a:solidFill>
              </a:rPr>
              <a:t>Indigenous Business Expenditure – 2021 Financial Year</a:t>
            </a:r>
          </a:p>
        </p:txBody>
      </p:sp>
      <p:sp>
        <p:nvSpPr>
          <p:cNvPr id="2" name="Slide Number Placeholder 1">
            <a:extLst>
              <a:ext uri="{FF2B5EF4-FFF2-40B4-BE49-F238E27FC236}">
                <a16:creationId xmlns:a16="http://schemas.microsoft.com/office/drawing/2014/main" id="{19167256-6410-4BAA-9C3F-EF71F35808E0}"/>
              </a:ext>
            </a:extLst>
          </p:cNvPr>
          <p:cNvSpPr>
            <a:spLocks noGrp="1"/>
          </p:cNvSpPr>
          <p:nvPr>
            <p:ph type="sldNum" sz="quarter" idx="12"/>
          </p:nvPr>
        </p:nvSpPr>
        <p:spPr>
          <a:xfrm>
            <a:off x="8449408" y="5857033"/>
            <a:ext cx="2743200" cy="365125"/>
          </a:xfrm>
        </p:spPr>
        <p:txBody>
          <a:bodyPr/>
          <a:lstStyle/>
          <a:p>
            <a:fld id="{DFC49477-C02D-47CE-A6DE-9E99E4A11F56}" type="slidenum">
              <a:rPr lang="en-AU" smtClean="0"/>
              <a:t>7</a:t>
            </a:fld>
            <a:endParaRPr lang="en-AU" dirty="0"/>
          </a:p>
        </p:txBody>
      </p:sp>
      <p:sp>
        <p:nvSpPr>
          <p:cNvPr id="6" name="Rectangle 5">
            <a:extLst>
              <a:ext uri="{FF2B5EF4-FFF2-40B4-BE49-F238E27FC236}">
                <a16:creationId xmlns:a16="http://schemas.microsoft.com/office/drawing/2014/main" id="{0DBAC1DB-78F7-494E-9B7C-1D5241350F9F}"/>
              </a:ext>
            </a:extLst>
          </p:cNvPr>
          <p:cNvSpPr/>
          <p:nvPr/>
        </p:nvSpPr>
        <p:spPr>
          <a:xfrm>
            <a:off x="986160" y="1788102"/>
            <a:ext cx="5049723" cy="4163832"/>
          </a:xfrm>
          <a:prstGeom prst="rect">
            <a:avLst/>
          </a:prstGeom>
        </p:spPr>
        <p:txBody>
          <a:bodyPr wrap="square">
            <a:spAutoFit/>
          </a:bodyPr>
          <a:lstStyle/>
          <a:p>
            <a:pPr marL="171450" indent="-171450">
              <a:lnSpc>
                <a:spcPct val="115000"/>
              </a:lnSpc>
              <a:spcAft>
                <a:spcPts val="0"/>
              </a:spcAft>
              <a:buFont typeface="Arial" panose="020B0604020202020204" pitchFamily="34" charset="0"/>
              <a:buChar char="•"/>
            </a:pPr>
            <a:r>
              <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Local Indigenous Supplier </a:t>
            </a:r>
            <a:r>
              <a:rPr lang="en-AU"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Absolute Building Supplies </a:t>
            </a:r>
            <a:r>
              <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were the first business to assist council at the height of the COVID-19 pandemic by supplying council with 3,000 litres of hand sanitizer. The business continued to support Council’s pandemic requirements in the 2021 financial year by providing further sanitiser products and face masks. Absolute Building Supplies leveraged its position on the Townsville City Council Indigenous Supply Panel (having an established Government Arrangement) to provide sanitiser and other hygiene goods to other government entities.</a:t>
            </a:r>
          </a:p>
          <a:p>
            <a:pPr marL="171450" indent="-171450">
              <a:lnSpc>
                <a:spcPct val="115000"/>
              </a:lnSpc>
              <a:spcAft>
                <a:spcPts val="0"/>
              </a:spcAft>
              <a:buFont typeface="Arial" panose="020B0604020202020204" pitchFamily="34" charset="0"/>
              <a:buChar char="•"/>
            </a:pPr>
            <a:endPar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15000"/>
              </a:lnSpc>
              <a:spcAft>
                <a:spcPts val="0"/>
              </a:spcAft>
              <a:buFont typeface="Arial" panose="020B0604020202020204" pitchFamily="34" charset="0"/>
              <a:buChar char="•"/>
            </a:pPr>
            <a:r>
              <a:rPr lang="en-AU" sz="11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Waanyi</a:t>
            </a:r>
            <a:r>
              <a:rPr lang="en-AU"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 Shamrock United </a:t>
            </a:r>
            <a:r>
              <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are a local Indigenous Joint Venture business that civil construction services. solutions. </a:t>
            </a:r>
            <a:r>
              <a:rPr lang="en-AU"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Waayni</a:t>
            </a:r>
            <a:r>
              <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were engaged by Council’s PMO team to renew access roads for bulk water assets.</a:t>
            </a:r>
          </a:p>
          <a:p>
            <a:pPr marL="171450" indent="-171450">
              <a:lnSpc>
                <a:spcPct val="115000"/>
              </a:lnSpc>
              <a:spcAft>
                <a:spcPts val="0"/>
              </a:spcAft>
              <a:buFont typeface="Arial" panose="020B0604020202020204" pitchFamily="34" charset="0"/>
              <a:buChar char="•"/>
            </a:pPr>
            <a:endPar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indent="-171450">
              <a:lnSpc>
                <a:spcPct val="115000"/>
              </a:lnSpc>
              <a:spcAft>
                <a:spcPts val="0"/>
              </a:spcAft>
              <a:buFont typeface="Arial" panose="020B0604020202020204" pitchFamily="34" charset="0"/>
              <a:buChar char="•"/>
            </a:pPr>
            <a:r>
              <a:rPr lang="en-AU"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Three Big Rivers, Biodiversity Australia </a:t>
            </a:r>
            <a:r>
              <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and </a:t>
            </a:r>
            <a:r>
              <a:rPr lang="en-AU"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Vegetation Guys </a:t>
            </a:r>
            <a:r>
              <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were engaged by Council’s Environmental Services team in March 2021 to deliver Council’s requirements under the Reef Assist Grant. The funding has enabled each organisation to employ five trainees to deliver vegetation and landscape management service to support the health of the Great Barrier Reef. The majority of trainees hired by these organisations are Indigenous.</a:t>
            </a:r>
          </a:p>
          <a:p>
            <a:pPr marL="171450" indent="-171450">
              <a:lnSpc>
                <a:spcPct val="115000"/>
              </a:lnSpc>
              <a:spcAft>
                <a:spcPts val="0"/>
              </a:spcAft>
              <a:buFont typeface="Arial" panose="020B0604020202020204" pitchFamily="34" charset="0"/>
              <a:buChar char="•"/>
            </a:pPr>
            <a:endPar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221A08AC-170D-4DAA-95C1-247EF70171D6}"/>
              </a:ext>
            </a:extLst>
          </p:cNvPr>
          <p:cNvSpPr/>
          <p:nvPr/>
        </p:nvSpPr>
        <p:spPr>
          <a:xfrm>
            <a:off x="7223101" y="5465697"/>
            <a:ext cx="4876804" cy="230832"/>
          </a:xfrm>
          <a:prstGeom prst="rect">
            <a:avLst/>
          </a:prstGeom>
        </p:spPr>
        <p:txBody>
          <a:bodyPr wrap="square">
            <a:spAutoFit/>
          </a:bodyPr>
          <a:lstStyle/>
          <a:p>
            <a:pPr algn="ctr"/>
            <a:r>
              <a:rPr lang="en-AU" sz="900" i="1" dirty="0">
                <a:solidFill>
                  <a:schemeClr val="accent1">
                    <a:lumMod val="75000"/>
                  </a:schemeClr>
                </a:solidFill>
              </a:rPr>
              <a:t>Douglas Access Road – Before and After</a:t>
            </a:r>
          </a:p>
        </p:txBody>
      </p:sp>
      <p:sp>
        <p:nvSpPr>
          <p:cNvPr id="8" name="Rectangle: Rounded Corners 7">
            <a:extLst>
              <a:ext uri="{FF2B5EF4-FFF2-40B4-BE49-F238E27FC236}">
                <a16:creationId xmlns:a16="http://schemas.microsoft.com/office/drawing/2014/main" id="{D36B28EE-0391-4193-8466-0DDBDDB5135F}"/>
              </a:ext>
            </a:extLst>
          </p:cNvPr>
          <p:cNvSpPr/>
          <p:nvPr/>
        </p:nvSpPr>
        <p:spPr>
          <a:xfrm>
            <a:off x="1011245" y="1548656"/>
            <a:ext cx="10482763" cy="4223124"/>
          </a:xfrm>
          <a:prstGeom prst="roundRect">
            <a:avLst>
              <a:gd name="adj" fmla="val 2420"/>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185C916D-A383-400C-89D7-49BD390E4A34}"/>
              </a:ext>
            </a:extLst>
          </p:cNvPr>
          <p:cNvSpPr/>
          <p:nvPr/>
        </p:nvSpPr>
        <p:spPr>
          <a:xfrm>
            <a:off x="922115" y="1380437"/>
            <a:ext cx="10482763" cy="317180"/>
          </a:xfrm>
          <a:prstGeom prst="round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nSpc>
                <a:spcPct val="115000"/>
              </a:lnSpc>
              <a:spcAft>
                <a:spcPts val="600"/>
              </a:spcAft>
            </a:pPr>
            <a:r>
              <a:rPr lang="en-AU"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Supplier Highlights</a:t>
            </a:r>
          </a:p>
        </p:txBody>
      </p:sp>
      <p:pic>
        <p:nvPicPr>
          <p:cNvPr id="11" name="Picture 10">
            <a:extLst>
              <a:ext uri="{FF2B5EF4-FFF2-40B4-BE49-F238E27FC236}">
                <a16:creationId xmlns:a16="http://schemas.microsoft.com/office/drawing/2014/main" id="{9CA58E38-B937-4FDF-8AB9-1C2937BC7BDC}"/>
              </a:ext>
            </a:extLst>
          </p:cNvPr>
          <p:cNvPicPr>
            <a:picLocks noChangeAspect="1"/>
          </p:cNvPicPr>
          <p:nvPr/>
        </p:nvPicPr>
        <p:blipFill>
          <a:blip r:embed="rId3"/>
          <a:stretch>
            <a:fillRect/>
          </a:stretch>
        </p:blipFill>
        <p:spPr>
          <a:xfrm>
            <a:off x="6641780" y="1889793"/>
            <a:ext cx="3160127" cy="2277635"/>
          </a:xfrm>
          <a:prstGeom prst="rect">
            <a:avLst/>
          </a:prstGeom>
          <a:solidFill>
            <a:srgbClr val="203864"/>
          </a:solidFill>
          <a:ln w="28575">
            <a:solidFill>
              <a:srgbClr val="203864"/>
            </a:solidFill>
          </a:ln>
        </p:spPr>
      </p:pic>
      <p:pic>
        <p:nvPicPr>
          <p:cNvPr id="12" name="Picture 11">
            <a:extLst>
              <a:ext uri="{FF2B5EF4-FFF2-40B4-BE49-F238E27FC236}">
                <a16:creationId xmlns:a16="http://schemas.microsoft.com/office/drawing/2014/main" id="{1E146057-15CB-42A8-95B4-A6DC6C006827}"/>
              </a:ext>
            </a:extLst>
          </p:cNvPr>
          <p:cNvPicPr>
            <a:picLocks noChangeAspect="1"/>
          </p:cNvPicPr>
          <p:nvPr/>
        </p:nvPicPr>
        <p:blipFill>
          <a:blip r:embed="rId4"/>
          <a:stretch>
            <a:fillRect/>
          </a:stretch>
        </p:blipFill>
        <p:spPr>
          <a:xfrm>
            <a:off x="8118373" y="3171832"/>
            <a:ext cx="3152490" cy="2277636"/>
          </a:xfrm>
          <a:prstGeom prst="rect">
            <a:avLst/>
          </a:prstGeom>
          <a:solidFill>
            <a:srgbClr val="203864"/>
          </a:solidFill>
          <a:ln w="28575">
            <a:solidFill>
              <a:srgbClr val="203864"/>
            </a:solidFill>
          </a:ln>
        </p:spPr>
      </p:pic>
      <p:sp>
        <p:nvSpPr>
          <p:cNvPr id="13" name="Rectangle: Rounded Corners 12">
            <a:extLst>
              <a:ext uri="{FF2B5EF4-FFF2-40B4-BE49-F238E27FC236}">
                <a16:creationId xmlns:a16="http://schemas.microsoft.com/office/drawing/2014/main" id="{509DC015-50E8-47F6-B5E1-7C0867D0D73B}"/>
              </a:ext>
            </a:extLst>
          </p:cNvPr>
          <p:cNvSpPr/>
          <p:nvPr/>
        </p:nvSpPr>
        <p:spPr>
          <a:xfrm>
            <a:off x="6546252" y="1756215"/>
            <a:ext cx="3171261" cy="312579"/>
          </a:xfrm>
          <a:prstGeom prst="roundRect">
            <a:avLst/>
          </a:prstGeom>
          <a:solidFill>
            <a:srgbClr val="D2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t>Before</a:t>
            </a:r>
          </a:p>
        </p:txBody>
      </p:sp>
      <p:sp>
        <p:nvSpPr>
          <p:cNvPr id="14" name="Rectangle: Rounded Corners 13">
            <a:extLst>
              <a:ext uri="{FF2B5EF4-FFF2-40B4-BE49-F238E27FC236}">
                <a16:creationId xmlns:a16="http://schemas.microsoft.com/office/drawing/2014/main" id="{45EA362F-32DA-45C2-814C-DBD4F0D863D7}"/>
              </a:ext>
            </a:extLst>
          </p:cNvPr>
          <p:cNvSpPr/>
          <p:nvPr/>
        </p:nvSpPr>
        <p:spPr>
          <a:xfrm>
            <a:off x="7984357" y="2905609"/>
            <a:ext cx="3420521" cy="312579"/>
          </a:xfrm>
          <a:prstGeom prst="roundRect">
            <a:avLst/>
          </a:prstGeom>
          <a:solidFill>
            <a:srgbClr val="D2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t>After</a:t>
            </a:r>
          </a:p>
        </p:txBody>
      </p:sp>
      <p:sp>
        <p:nvSpPr>
          <p:cNvPr id="15" name="Isosceles Triangle 14">
            <a:extLst>
              <a:ext uri="{FF2B5EF4-FFF2-40B4-BE49-F238E27FC236}">
                <a16:creationId xmlns:a16="http://schemas.microsoft.com/office/drawing/2014/main" id="{E54957DA-2C09-4E32-B005-D2F858BA890C}"/>
              </a:ext>
            </a:extLst>
          </p:cNvPr>
          <p:cNvSpPr/>
          <p:nvPr/>
        </p:nvSpPr>
        <p:spPr>
          <a:xfrm rot="16200000">
            <a:off x="4685516" y="3501344"/>
            <a:ext cx="3114784" cy="501216"/>
          </a:xfrm>
          <a:prstGeom prst="triangle">
            <a:avLst>
              <a:gd name="adj" fmla="val 48363"/>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A0A1EDB1-51BD-4524-A045-E02C356FEBDC}"/>
              </a:ext>
            </a:extLst>
          </p:cNvPr>
          <p:cNvSpPr/>
          <p:nvPr/>
        </p:nvSpPr>
        <p:spPr>
          <a:xfrm>
            <a:off x="6493516" y="4297680"/>
            <a:ext cx="1490841" cy="1011664"/>
          </a:xfrm>
          <a:prstGeom prst="rect">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Rounded Corners 15">
            <a:extLst>
              <a:ext uri="{FF2B5EF4-FFF2-40B4-BE49-F238E27FC236}">
                <a16:creationId xmlns:a16="http://schemas.microsoft.com/office/drawing/2014/main" id="{506D5EB4-E5E4-4BE2-BBD7-1F50400B285D}"/>
              </a:ext>
            </a:extLst>
          </p:cNvPr>
          <p:cNvSpPr/>
          <p:nvPr/>
        </p:nvSpPr>
        <p:spPr>
          <a:xfrm>
            <a:off x="6546252" y="1759541"/>
            <a:ext cx="3171261" cy="312579"/>
          </a:xfrm>
          <a:prstGeom prst="roundRect">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t>Before</a:t>
            </a:r>
          </a:p>
        </p:txBody>
      </p:sp>
      <p:sp>
        <p:nvSpPr>
          <p:cNvPr id="17" name="Rectangle: Rounded Corners 16">
            <a:extLst>
              <a:ext uri="{FF2B5EF4-FFF2-40B4-BE49-F238E27FC236}">
                <a16:creationId xmlns:a16="http://schemas.microsoft.com/office/drawing/2014/main" id="{4441F461-1D0D-437D-8C56-BCA4AD15F713}"/>
              </a:ext>
            </a:extLst>
          </p:cNvPr>
          <p:cNvSpPr/>
          <p:nvPr/>
        </p:nvSpPr>
        <p:spPr>
          <a:xfrm>
            <a:off x="7984357" y="2908935"/>
            <a:ext cx="3420521" cy="312579"/>
          </a:xfrm>
          <a:prstGeom prst="roundRect">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t>After</a:t>
            </a:r>
          </a:p>
        </p:txBody>
      </p:sp>
      <p:sp>
        <p:nvSpPr>
          <p:cNvPr id="18" name="Title 1">
            <a:extLst>
              <a:ext uri="{FF2B5EF4-FFF2-40B4-BE49-F238E27FC236}">
                <a16:creationId xmlns:a16="http://schemas.microsoft.com/office/drawing/2014/main" id="{94B3893B-FD1F-4E09-906E-9DF5727B5C4F}"/>
              </a:ext>
            </a:extLst>
          </p:cNvPr>
          <p:cNvSpPr txBox="1">
            <a:spLocks/>
          </p:cNvSpPr>
          <p:nvPr/>
        </p:nvSpPr>
        <p:spPr>
          <a:xfrm>
            <a:off x="710185" y="465711"/>
            <a:ext cx="10515600" cy="8633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t>Our Highlights</a:t>
            </a:r>
          </a:p>
        </p:txBody>
      </p:sp>
      <p:sp>
        <p:nvSpPr>
          <p:cNvPr id="19" name="Freeform: Shape 18">
            <a:extLst>
              <a:ext uri="{FF2B5EF4-FFF2-40B4-BE49-F238E27FC236}">
                <a16:creationId xmlns:a16="http://schemas.microsoft.com/office/drawing/2014/main" id="{098CD014-E1B0-4057-B979-6AB1DCFE7F7F}"/>
              </a:ext>
            </a:extLst>
          </p:cNvPr>
          <p:cNvSpPr/>
          <p:nvPr/>
        </p:nvSpPr>
        <p:spPr>
          <a:xfrm>
            <a:off x="800713" y="113848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Shape 19">
            <a:extLst>
              <a:ext uri="{FF2B5EF4-FFF2-40B4-BE49-F238E27FC236}">
                <a16:creationId xmlns:a16="http://schemas.microsoft.com/office/drawing/2014/main" id="{D15C25F1-E3B7-4F71-A2FF-5AB345989B34}"/>
              </a:ext>
            </a:extLst>
          </p:cNvPr>
          <p:cNvSpPr/>
          <p:nvPr/>
        </p:nvSpPr>
        <p:spPr>
          <a:xfrm>
            <a:off x="937222" y="111969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Shape 20">
            <a:extLst>
              <a:ext uri="{FF2B5EF4-FFF2-40B4-BE49-F238E27FC236}">
                <a16:creationId xmlns:a16="http://schemas.microsoft.com/office/drawing/2014/main" id="{CEFF1F39-D231-4A6E-83A8-C100875210EB}"/>
              </a:ext>
            </a:extLst>
          </p:cNvPr>
          <p:cNvSpPr/>
          <p:nvPr/>
        </p:nvSpPr>
        <p:spPr>
          <a:xfrm>
            <a:off x="1070026" y="110540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7C81050A-F98D-461F-A34A-419E3625BCEF}"/>
              </a:ext>
            </a:extLst>
          </p:cNvPr>
          <p:cNvSpPr/>
          <p:nvPr/>
        </p:nvSpPr>
        <p:spPr>
          <a:xfrm>
            <a:off x="1198834" y="108961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Shape 22">
            <a:extLst>
              <a:ext uri="{FF2B5EF4-FFF2-40B4-BE49-F238E27FC236}">
                <a16:creationId xmlns:a16="http://schemas.microsoft.com/office/drawing/2014/main" id="{7CCC06C4-3725-4805-A736-0CB014D1B979}"/>
              </a:ext>
            </a:extLst>
          </p:cNvPr>
          <p:cNvSpPr/>
          <p:nvPr/>
        </p:nvSpPr>
        <p:spPr>
          <a:xfrm>
            <a:off x="1331638" y="10578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Shape 23">
            <a:extLst>
              <a:ext uri="{FF2B5EF4-FFF2-40B4-BE49-F238E27FC236}">
                <a16:creationId xmlns:a16="http://schemas.microsoft.com/office/drawing/2014/main" id="{66C6AF58-77BE-4038-AFD5-A1F2E30D50C5}"/>
              </a:ext>
            </a:extLst>
          </p:cNvPr>
          <p:cNvSpPr/>
          <p:nvPr/>
        </p:nvSpPr>
        <p:spPr>
          <a:xfrm>
            <a:off x="1477687" y="10773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73CA0E98-F04F-46C8-9235-03DE5A800CC2}"/>
              </a:ext>
            </a:extLst>
          </p:cNvPr>
          <p:cNvSpPr/>
          <p:nvPr/>
        </p:nvSpPr>
        <p:spPr>
          <a:xfrm>
            <a:off x="1592688" y="109129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Shape 25">
            <a:extLst>
              <a:ext uri="{FF2B5EF4-FFF2-40B4-BE49-F238E27FC236}">
                <a16:creationId xmlns:a16="http://schemas.microsoft.com/office/drawing/2014/main" id="{7C048E3A-B1D3-4EFF-BD41-4935555CF4EB}"/>
              </a:ext>
            </a:extLst>
          </p:cNvPr>
          <p:cNvSpPr/>
          <p:nvPr/>
        </p:nvSpPr>
        <p:spPr>
          <a:xfrm>
            <a:off x="1712855"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Shape 26">
            <a:extLst>
              <a:ext uri="{FF2B5EF4-FFF2-40B4-BE49-F238E27FC236}">
                <a16:creationId xmlns:a16="http://schemas.microsoft.com/office/drawing/2014/main" id="{C12C2F19-EF87-4D75-9288-E4B1DA02433C}"/>
              </a:ext>
            </a:extLst>
          </p:cNvPr>
          <p:cNvSpPr/>
          <p:nvPr/>
        </p:nvSpPr>
        <p:spPr>
          <a:xfrm>
            <a:off x="1832332"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48C9D365-508D-44F6-BC6D-1950695F50FD}"/>
              </a:ext>
            </a:extLst>
          </p:cNvPr>
          <p:cNvSpPr/>
          <p:nvPr/>
        </p:nvSpPr>
        <p:spPr>
          <a:xfrm>
            <a:off x="1959821" y="104906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32366E78-7389-4FD2-9F3F-1406AC142654}"/>
              </a:ext>
            </a:extLst>
          </p:cNvPr>
          <p:cNvSpPr/>
          <p:nvPr/>
        </p:nvSpPr>
        <p:spPr>
          <a:xfrm>
            <a:off x="2079350"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Shape 29">
            <a:extLst>
              <a:ext uri="{FF2B5EF4-FFF2-40B4-BE49-F238E27FC236}">
                <a16:creationId xmlns:a16="http://schemas.microsoft.com/office/drawing/2014/main" id="{BCBDD01A-E1DF-47ED-8E9C-E5F5029F38A2}"/>
              </a:ext>
            </a:extLst>
          </p:cNvPr>
          <p:cNvSpPr/>
          <p:nvPr/>
        </p:nvSpPr>
        <p:spPr>
          <a:xfrm>
            <a:off x="2223937"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289D3E2D-651A-4A97-83BA-BC143EAE4448}"/>
              </a:ext>
            </a:extLst>
          </p:cNvPr>
          <p:cNvSpPr/>
          <p:nvPr/>
        </p:nvSpPr>
        <p:spPr>
          <a:xfrm>
            <a:off x="2357098" y="10863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Shape 31">
            <a:extLst>
              <a:ext uri="{FF2B5EF4-FFF2-40B4-BE49-F238E27FC236}">
                <a16:creationId xmlns:a16="http://schemas.microsoft.com/office/drawing/2014/main" id="{5C081C46-6EA4-49CA-8A95-EBF0661A1DB4}"/>
              </a:ext>
            </a:extLst>
          </p:cNvPr>
          <p:cNvSpPr/>
          <p:nvPr/>
        </p:nvSpPr>
        <p:spPr>
          <a:xfrm>
            <a:off x="2490259" y="1108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Shape 32">
            <a:extLst>
              <a:ext uri="{FF2B5EF4-FFF2-40B4-BE49-F238E27FC236}">
                <a16:creationId xmlns:a16="http://schemas.microsoft.com/office/drawing/2014/main" id="{7C41367D-5076-4B57-B391-C7CC0CF1A016}"/>
              </a:ext>
            </a:extLst>
          </p:cNvPr>
          <p:cNvSpPr/>
          <p:nvPr/>
        </p:nvSpPr>
        <p:spPr>
          <a:xfrm>
            <a:off x="2618710" y="110117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reeform: Shape 33">
            <a:extLst>
              <a:ext uri="{FF2B5EF4-FFF2-40B4-BE49-F238E27FC236}">
                <a16:creationId xmlns:a16="http://schemas.microsoft.com/office/drawing/2014/main" id="{C01658E5-A2E1-4511-8C84-BE6BF0F81266}"/>
              </a:ext>
            </a:extLst>
          </p:cNvPr>
          <p:cNvSpPr/>
          <p:nvPr/>
        </p:nvSpPr>
        <p:spPr>
          <a:xfrm>
            <a:off x="2731240" y="11199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Shape 34">
            <a:extLst>
              <a:ext uri="{FF2B5EF4-FFF2-40B4-BE49-F238E27FC236}">
                <a16:creationId xmlns:a16="http://schemas.microsoft.com/office/drawing/2014/main" id="{D4954E4E-BA57-4A92-8573-8A7C98317B16}"/>
              </a:ext>
            </a:extLst>
          </p:cNvPr>
          <p:cNvSpPr/>
          <p:nvPr/>
        </p:nvSpPr>
        <p:spPr>
          <a:xfrm>
            <a:off x="2864044" y="11072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Shape 35">
            <a:extLst>
              <a:ext uri="{FF2B5EF4-FFF2-40B4-BE49-F238E27FC236}">
                <a16:creationId xmlns:a16="http://schemas.microsoft.com/office/drawing/2014/main" id="{9F484724-8F09-44EE-B3F0-A483DDEE6ADF}"/>
              </a:ext>
            </a:extLst>
          </p:cNvPr>
          <p:cNvSpPr/>
          <p:nvPr/>
        </p:nvSpPr>
        <p:spPr>
          <a:xfrm>
            <a:off x="3010093" y="110133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Freeform: Shape 36">
            <a:extLst>
              <a:ext uri="{FF2B5EF4-FFF2-40B4-BE49-F238E27FC236}">
                <a16:creationId xmlns:a16="http://schemas.microsoft.com/office/drawing/2014/main" id="{4705C3C2-7181-438D-8800-368D169FEF33}"/>
              </a:ext>
            </a:extLst>
          </p:cNvPr>
          <p:cNvSpPr/>
          <p:nvPr/>
        </p:nvSpPr>
        <p:spPr>
          <a:xfrm>
            <a:off x="3125094" y="109626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Shape 37">
            <a:extLst>
              <a:ext uri="{FF2B5EF4-FFF2-40B4-BE49-F238E27FC236}">
                <a16:creationId xmlns:a16="http://schemas.microsoft.com/office/drawing/2014/main" id="{79411F73-ADF7-4221-8F29-8BB398FFF6BC}"/>
              </a:ext>
            </a:extLst>
          </p:cNvPr>
          <p:cNvSpPr/>
          <p:nvPr/>
        </p:nvSpPr>
        <p:spPr>
          <a:xfrm>
            <a:off x="3245261" y="107748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Shape 38">
            <a:extLst>
              <a:ext uri="{FF2B5EF4-FFF2-40B4-BE49-F238E27FC236}">
                <a16:creationId xmlns:a16="http://schemas.microsoft.com/office/drawing/2014/main" id="{DFF47FB4-18E6-4698-BCE6-95123FFDA4F1}"/>
              </a:ext>
            </a:extLst>
          </p:cNvPr>
          <p:cNvSpPr/>
          <p:nvPr/>
        </p:nvSpPr>
        <p:spPr>
          <a:xfrm>
            <a:off x="3364738" y="10638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Shape 39">
            <a:extLst>
              <a:ext uri="{FF2B5EF4-FFF2-40B4-BE49-F238E27FC236}">
                <a16:creationId xmlns:a16="http://schemas.microsoft.com/office/drawing/2014/main" id="{9A1BF20C-AB09-4925-9854-F5D9F40894F7}"/>
              </a:ext>
            </a:extLst>
          </p:cNvPr>
          <p:cNvSpPr/>
          <p:nvPr/>
        </p:nvSpPr>
        <p:spPr>
          <a:xfrm>
            <a:off x="3492227" y="107232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Shape 40">
            <a:extLst>
              <a:ext uri="{FF2B5EF4-FFF2-40B4-BE49-F238E27FC236}">
                <a16:creationId xmlns:a16="http://schemas.microsoft.com/office/drawing/2014/main" id="{54030F21-7372-487B-BB4B-EB468F39546F}"/>
              </a:ext>
            </a:extLst>
          </p:cNvPr>
          <p:cNvSpPr/>
          <p:nvPr/>
        </p:nvSpPr>
        <p:spPr>
          <a:xfrm>
            <a:off x="3623479" y="10925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reeform: Shape 41">
            <a:extLst>
              <a:ext uri="{FF2B5EF4-FFF2-40B4-BE49-F238E27FC236}">
                <a16:creationId xmlns:a16="http://schemas.microsoft.com/office/drawing/2014/main" id="{02666173-0846-4CA1-B336-DD27C0A8061F}"/>
              </a:ext>
            </a:extLst>
          </p:cNvPr>
          <p:cNvSpPr/>
          <p:nvPr/>
        </p:nvSpPr>
        <p:spPr>
          <a:xfrm>
            <a:off x="3738480" y="11065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Shape 42">
            <a:extLst>
              <a:ext uri="{FF2B5EF4-FFF2-40B4-BE49-F238E27FC236}">
                <a16:creationId xmlns:a16="http://schemas.microsoft.com/office/drawing/2014/main" id="{20540570-40E8-4D0B-A390-04F471B15F87}"/>
              </a:ext>
            </a:extLst>
          </p:cNvPr>
          <p:cNvSpPr/>
          <p:nvPr/>
        </p:nvSpPr>
        <p:spPr>
          <a:xfrm>
            <a:off x="3858647" y="1106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Shape 43">
            <a:extLst>
              <a:ext uri="{FF2B5EF4-FFF2-40B4-BE49-F238E27FC236}">
                <a16:creationId xmlns:a16="http://schemas.microsoft.com/office/drawing/2014/main" id="{F29F6093-E7F4-49BD-84F4-7595C2CE5BFB}"/>
              </a:ext>
            </a:extLst>
          </p:cNvPr>
          <p:cNvSpPr/>
          <p:nvPr/>
        </p:nvSpPr>
        <p:spPr>
          <a:xfrm>
            <a:off x="3978124" y="109238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2288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24E50E7-AFE1-46D3-8CF0-F68B23D52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5886" y="479971"/>
            <a:ext cx="645495" cy="830355"/>
          </a:xfrm>
          <a:prstGeom prst="rect">
            <a:avLst/>
          </a:prstGeom>
        </p:spPr>
      </p:pic>
      <p:cxnSp>
        <p:nvCxnSpPr>
          <p:cNvPr id="3" name="Straight Connector 2">
            <a:extLst>
              <a:ext uri="{FF2B5EF4-FFF2-40B4-BE49-F238E27FC236}">
                <a16:creationId xmlns:a16="http://schemas.microsoft.com/office/drawing/2014/main" id="{9A785CAE-A9BA-493B-B30C-0946D9B594FA}"/>
              </a:ext>
            </a:extLst>
          </p:cNvPr>
          <p:cNvCxnSpPr>
            <a:cxnSpLocks/>
          </p:cNvCxnSpPr>
          <p:nvPr/>
        </p:nvCxnSpPr>
        <p:spPr>
          <a:xfrm>
            <a:off x="826477" y="6074430"/>
            <a:ext cx="10366131"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7B98DA-F153-42C2-B067-A86391C8AB8D}"/>
              </a:ext>
            </a:extLst>
          </p:cNvPr>
          <p:cNvSpPr txBox="1"/>
          <p:nvPr/>
        </p:nvSpPr>
        <p:spPr>
          <a:xfrm>
            <a:off x="826476" y="6115549"/>
            <a:ext cx="4687356" cy="276999"/>
          </a:xfrm>
          <a:prstGeom prst="rect">
            <a:avLst/>
          </a:prstGeom>
          <a:noFill/>
        </p:spPr>
        <p:txBody>
          <a:bodyPr wrap="square" rtlCol="0">
            <a:spAutoFit/>
          </a:bodyPr>
          <a:lstStyle/>
          <a:p>
            <a:r>
              <a:rPr lang="en-AU" sz="1200" dirty="0">
                <a:solidFill>
                  <a:srgbClr val="898989"/>
                </a:solidFill>
              </a:rPr>
              <a:t>Indigenous Business Expenditure – 2021 Financial Year</a:t>
            </a:r>
          </a:p>
        </p:txBody>
      </p:sp>
      <p:sp>
        <p:nvSpPr>
          <p:cNvPr id="2" name="Slide Number Placeholder 1">
            <a:extLst>
              <a:ext uri="{FF2B5EF4-FFF2-40B4-BE49-F238E27FC236}">
                <a16:creationId xmlns:a16="http://schemas.microsoft.com/office/drawing/2014/main" id="{19167256-6410-4BAA-9C3F-EF71F35808E0}"/>
              </a:ext>
            </a:extLst>
          </p:cNvPr>
          <p:cNvSpPr>
            <a:spLocks noGrp="1"/>
          </p:cNvSpPr>
          <p:nvPr>
            <p:ph type="sldNum" sz="quarter" idx="12"/>
          </p:nvPr>
        </p:nvSpPr>
        <p:spPr>
          <a:xfrm>
            <a:off x="8449408" y="6058201"/>
            <a:ext cx="2743200" cy="365125"/>
          </a:xfrm>
        </p:spPr>
        <p:txBody>
          <a:bodyPr/>
          <a:lstStyle/>
          <a:p>
            <a:fld id="{DFC49477-C02D-47CE-A6DE-9E99E4A11F56}" type="slidenum">
              <a:rPr lang="en-AU" smtClean="0"/>
              <a:t>8</a:t>
            </a:fld>
            <a:endParaRPr lang="en-AU" dirty="0"/>
          </a:p>
        </p:txBody>
      </p:sp>
      <p:sp>
        <p:nvSpPr>
          <p:cNvPr id="6" name="Rectangle 5">
            <a:extLst>
              <a:ext uri="{FF2B5EF4-FFF2-40B4-BE49-F238E27FC236}">
                <a16:creationId xmlns:a16="http://schemas.microsoft.com/office/drawing/2014/main" id="{431717E6-4D36-4061-A1D1-D6F1DB9425AD}"/>
              </a:ext>
            </a:extLst>
          </p:cNvPr>
          <p:cNvSpPr/>
          <p:nvPr/>
        </p:nvSpPr>
        <p:spPr>
          <a:xfrm>
            <a:off x="649388" y="1980227"/>
            <a:ext cx="5803964" cy="3928383"/>
          </a:xfrm>
          <a:prstGeom prst="rect">
            <a:avLst/>
          </a:prstGeom>
        </p:spPr>
        <p:txBody>
          <a:bodyPr wrap="square">
            <a:spAutoFit/>
          </a:bodyPr>
          <a:lstStyle/>
          <a:p>
            <a:pPr marL="171450" indent="-171450">
              <a:lnSpc>
                <a:spcPct val="115000"/>
              </a:lnSpc>
              <a:spcAft>
                <a:spcPts val="600"/>
              </a:spcAft>
              <a:buFont typeface="Arial" panose="020B0604020202020204" pitchFamily="34" charset="0"/>
              <a:buChar char="•"/>
            </a:pPr>
            <a:r>
              <a:rPr lang="en-AU"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Vegetation Guys </a:t>
            </a:r>
            <a:r>
              <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are not just a local Indigenous business but they are also a not for profit organisation that provides valuable transition employment for veterans in all conditions as they leave Defence, in particular sufferers of PTSD. The business provided Council with a significant level of support with emergent vegetation management works. By supporting this local organisation, Council are not only supporting an Indigenous Business and local employment but also contributing to the wellbeing of our veterans recovering from both physical and mental illnesses. </a:t>
            </a:r>
          </a:p>
          <a:p>
            <a:pPr marL="171450" indent="-171450">
              <a:lnSpc>
                <a:spcPct val="115000"/>
              </a:lnSpc>
              <a:spcAft>
                <a:spcPts val="600"/>
              </a:spcAft>
              <a:buFont typeface="Arial" panose="020B0604020202020204" pitchFamily="34" charset="0"/>
              <a:buChar char="•"/>
            </a:pPr>
            <a:r>
              <a:rPr lang="en-AU"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Mundey’s Contractors </a:t>
            </a:r>
            <a:r>
              <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is Council’s highest spend Indigenous supplier. The supplier provides Council’s </a:t>
            </a:r>
            <a:r>
              <a:rPr lang="en-AU"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kurb</a:t>
            </a:r>
            <a:r>
              <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channel capital and renewal works across the Townsville LGA. The supplier was engaged by the CMO Civil team and is now a preferred supplier for Council.</a:t>
            </a:r>
          </a:p>
          <a:p>
            <a:pPr marL="171450" indent="-171450">
              <a:lnSpc>
                <a:spcPct val="115000"/>
              </a:lnSpc>
              <a:spcAft>
                <a:spcPts val="600"/>
              </a:spcAft>
              <a:buFont typeface="Arial" panose="020B0604020202020204" pitchFamily="34" charset="0"/>
              <a:buChar char="•"/>
            </a:pPr>
            <a:r>
              <a:rPr lang="en-AU"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What-Tree Stumping </a:t>
            </a:r>
            <a:r>
              <a:rPr lang="en-AU"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were initially engaged by the Parks and Opens Space team (POSE) in the 2020 Financial Year to complete tree removals, dead wooding and clearance pruning of all trees within Scarisbrick Park located in Kirwan. The feedback from the POSE team was the crew from What-Tree Stumping did an amazing job to bring the park back to a state that is now considered visually appealing to all residents. The supplier has continued to be engaged in the 2021 Financial Year delivering an exceptional service. The supplier is now a preferred supplier and is regularly engaged by Council.</a:t>
            </a:r>
          </a:p>
        </p:txBody>
      </p:sp>
      <p:sp>
        <p:nvSpPr>
          <p:cNvPr id="7" name="Rectangle: Rounded Corners 6">
            <a:extLst>
              <a:ext uri="{FF2B5EF4-FFF2-40B4-BE49-F238E27FC236}">
                <a16:creationId xmlns:a16="http://schemas.microsoft.com/office/drawing/2014/main" id="{935F8977-EF44-4A69-80A2-F4FD64ADBF9D}"/>
              </a:ext>
            </a:extLst>
          </p:cNvPr>
          <p:cNvSpPr/>
          <p:nvPr/>
        </p:nvSpPr>
        <p:spPr>
          <a:xfrm>
            <a:off x="635514" y="1691101"/>
            <a:ext cx="10726598" cy="4233738"/>
          </a:xfrm>
          <a:prstGeom prst="roundRect">
            <a:avLst>
              <a:gd name="adj" fmla="val 2420"/>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5578922F-1057-45D0-9053-61C617B55692}"/>
              </a:ext>
            </a:extLst>
          </p:cNvPr>
          <p:cNvSpPr/>
          <p:nvPr/>
        </p:nvSpPr>
        <p:spPr>
          <a:xfrm>
            <a:off x="563876" y="1527716"/>
            <a:ext cx="10628732" cy="317180"/>
          </a:xfrm>
          <a:prstGeom prst="roundRect">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nSpc>
                <a:spcPct val="115000"/>
              </a:lnSpc>
              <a:spcAft>
                <a:spcPts val="600"/>
              </a:spcAft>
            </a:pPr>
            <a:r>
              <a:rPr lang="en-AU" sz="12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Supplier Highlights</a:t>
            </a:r>
          </a:p>
        </p:txBody>
      </p:sp>
      <p:pic>
        <p:nvPicPr>
          <p:cNvPr id="10" name="Picture 2" descr="Gallery | North Coast Kerbing Pty Ltd – Kerbing Townsville">
            <a:extLst>
              <a:ext uri="{FF2B5EF4-FFF2-40B4-BE49-F238E27FC236}">
                <a16:creationId xmlns:a16="http://schemas.microsoft.com/office/drawing/2014/main" id="{DFC6997C-A91C-47BA-BC09-2E0A92620F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163"/>
          <a:stretch/>
        </p:blipFill>
        <p:spPr bwMode="auto">
          <a:xfrm>
            <a:off x="7349409" y="2104084"/>
            <a:ext cx="3588949" cy="3533283"/>
          </a:xfrm>
          <a:prstGeom prst="rect">
            <a:avLst/>
          </a:prstGeom>
          <a:ln w="28575">
            <a:solidFill>
              <a:srgbClr val="203864"/>
            </a:solidFill>
          </a:ln>
          <a:extLst>
            <a:ext uri="{909E8E84-426E-40DD-AFC4-6F175D3DCCD1}">
              <a14:hiddenFill xmlns:a14="http://schemas.microsoft.com/office/drawing/2010/main">
                <a:solidFill>
                  <a:srgbClr val="FFFFFF"/>
                </a:solidFill>
              </a14:hiddenFill>
            </a:ext>
          </a:extLst>
        </p:spPr>
      </p:pic>
      <p:sp>
        <p:nvSpPr>
          <p:cNvPr id="11" name="Isosceles Triangle 10">
            <a:extLst>
              <a:ext uri="{FF2B5EF4-FFF2-40B4-BE49-F238E27FC236}">
                <a16:creationId xmlns:a16="http://schemas.microsoft.com/office/drawing/2014/main" id="{56F4D1FD-5010-4759-9BED-7A0980B1BEA4}"/>
              </a:ext>
            </a:extLst>
          </p:cNvPr>
          <p:cNvSpPr/>
          <p:nvPr/>
        </p:nvSpPr>
        <p:spPr>
          <a:xfrm rot="16200000">
            <a:off x="5116460" y="3422691"/>
            <a:ext cx="3533272" cy="896057"/>
          </a:xfrm>
          <a:prstGeom prst="triangle">
            <a:avLst>
              <a:gd name="adj" fmla="val 56109"/>
            </a:avLst>
          </a:prstGeom>
          <a:solidFill>
            <a:srgbClr val="203864"/>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
            <a:extLst>
              <a:ext uri="{FF2B5EF4-FFF2-40B4-BE49-F238E27FC236}">
                <a16:creationId xmlns:a16="http://schemas.microsoft.com/office/drawing/2014/main" id="{71668AC7-AE1F-4D6E-90CC-EAC01948C8DD}"/>
              </a:ext>
            </a:extLst>
          </p:cNvPr>
          <p:cNvSpPr txBox="1">
            <a:spLocks/>
          </p:cNvSpPr>
          <p:nvPr/>
        </p:nvSpPr>
        <p:spPr>
          <a:xfrm>
            <a:off x="710185" y="465711"/>
            <a:ext cx="10515600" cy="8633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t>Our Highlights</a:t>
            </a:r>
          </a:p>
        </p:txBody>
      </p:sp>
      <p:sp>
        <p:nvSpPr>
          <p:cNvPr id="13" name="Freeform: Shape 12">
            <a:extLst>
              <a:ext uri="{FF2B5EF4-FFF2-40B4-BE49-F238E27FC236}">
                <a16:creationId xmlns:a16="http://schemas.microsoft.com/office/drawing/2014/main" id="{8EC890D8-D759-4F52-A353-E837CDE58C4E}"/>
              </a:ext>
            </a:extLst>
          </p:cNvPr>
          <p:cNvSpPr/>
          <p:nvPr/>
        </p:nvSpPr>
        <p:spPr>
          <a:xfrm>
            <a:off x="800713" y="1138480"/>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Shape 13">
            <a:extLst>
              <a:ext uri="{FF2B5EF4-FFF2-40B4-BE49-F238E27FC236}">
                <a16:creationId xmlns:a16="http://schemas.microsoft.com/office/drawing/2014/main" id="{8801AFF3-CE30-472C-897E-3C623BF705FF}"/>
              </a:ext>
            </a:extLst>
          </p:cNvPr>
          <p:cNvSpPr/>
          <p:nvPr/>
        </p:nvSpPr>
        <p:spPr>
          <a:xfrm>
            <a:off x="937222" y="111969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Shape 14">
            <a:extLst>
              <a:ext uri="{FF2B5EF4-FFF2-40B4-BE49-F238E27FC236}">
                <a16:creationId xmlns:a16="http://schemas.microsoft.com/office/drawing/2014/main" id="{3AB88560-5FD2-46DC-8E32-430D769184F1}"/>
              </a:ext>
            </a:extLst>
          </p:cNvPr>
          <p:cNvSpPr/>
          <p:nvPr/>
        </p:nvSpPr>
        <p:spPr>
          <a:xfrm>
            <a:off x="1070026" y="110540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Shape 15">
            <a:extLst>
              <a:ext uri="{FF2B5EF4-FFF2-40B4-BE49-F238E27FC236}">
                <a16:creationId xmlns:a16="http://schemas.microsoft.com/office/drawing/2014/main" id="{DEBD617A-5151-4ADB-ACA0-A5909FF619F9}"/>
              </a:ext>
            </a:extLst>
          </p:cNvPr>
          <p:cNvSpPr/>
          <p:nvPr/>
        </p:nvSpPr>
        <p:spPr>
          <a:xfrm>
            <a:off x="1198834" y="108961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Shape 16">
            <a:extLst>
              <a:ext uri="{FF2B5EF4-FFF2-40B4-BE49-F238E27FC236}">
                <a16:creationId xmlns:a16="http://schemas.microsoft.com/office/drawing/2014/main" id="{E1A469F1-4A32-4898-97FD-AB972F511DE5}"/>
              </a:ext>
            </a:extLst>
          </p:cNvPr>
          <p:cNvSpPr/>
          <p:nvPr/>
        </p:nvSpPr>
        <p:spPr>
          <a:xfrm>
            <a:off x="1331638" y="1057868"/>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Shape 17">
            <a:extLst>
              <a:ext uri="{FF2B5EF4-FFF2-40B4-BE49-F238E27FC236}">
                <a16:creationId xmlns:a16="http://schemas.microsoft.com/office/drawing/2014/main" id="{BB21A7CB-2165-4388-807C-061CC317CFA0}"/>
              </a:ext>
            </a:extLst>
          </p:cNvPr>
          <p:cNvSpPr/>
          <p:nvPr/>
        </p:nvSpPr>
        <p:spPr>
          <a:xfrm>
            <a:off x="1477687" y="10773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Shape 18">
            <a:extLst>
              <a:ext uri="{FF2B5EF4-FFF2-40B4-BE49-F238E27FC236}">
                <a16:creationId xmlns:a16="http://schemas.microsoft.com/office/drawing/2014/main" id="{A7EADFDC-C76A-4A98-A30D-627A697178B7}"/>
              </a:ext>
            </a:extLst>
          </p:cNvPr>
          <p:cNvSpPr/>
          <p:nvPr/>
        </p:nvSpPr>
        <p:spPr>
          <a:xfrm>
            <a:off x="1592688" y="109129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Shape 19">
            <a:extLst>
              <a:ext uri="{FF2B5EF4-FFF2-40B4-BE49-F238E27FC236}">
                <a16:creationId xmlns:a16="http://schemas.microsoft.com/office/drawing/2014/main" id="{B6A26A40-B8D9-4CDE-8ADA-637C5AED94F2}"/>
              </a:ext>
            </a:extLst>
          </p:cNvPr>
          <p:cNvSpPr/>
          <p:nvPr/>
        </p:nvSpPr>
        <p:spPr>
          <a:xfrm>
            <a:off x="1712855"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Shape 20">
            <a:extLst>
              <a:ext uri="{FF2B5EF4-FFF2-40B4-BE49-F238E27FC236}">
                <a16:creationId xmlns:a16="http://schemas.microsoft.com/office/drawing/2014/main" id="{0F8460E7-3A88-4BB5-AA68-460A7891C2BE}"/>
              </a:ext>
            </a:extLst>
          </p:cNvPr>
          <p:cNvSpPr/>
          <p:nvPr/>
        </p:nvSpPr>
        <p:spPr>
          <a:xfrm>
            <a:off x="1832332"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65692BF6-393F-4346-9782-F38457E3BFD5}"/>
              </a:ext>
            </a:extLst>
          </p:cNvPr>
          <p:cNvSpPr/>
          <p:nvPr/>
        </p:nvSpPr>
        <p:spPr>
          <a:xfrm>
            <a:off x="1959821" y="104906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Shape 22">
            <a:extLst>
              <a:ext uri="{FF2B5EF4-FFF2-40B4-BE49-F238E27FC236}">
                <a16:creationId xmlns:a16="http://schemas.microsoft.com/office/drawing/2014/main" id="{9EB2D2CD-B00B-4072-AE7C-33596B81B30D}"/>
              </a:ext>
            </a:extLst>
          </p:cNvPr>
          <p:cNvSpPr/>
          <p:nvPr/>
        </p:nvSpPr>
        <p:spPr>
          <a:xfrm>
            <a:off x="2079350" y="105885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Shape 23">
            <a:extLst>
              <a:ext uri="{FF2B5EF4-FFF2-40B4-BE49-F238E27FC236}">
                <a16:creationId xmlns:a16="http://schemas.microsoft.com/office/drawing/2014/main" id="{45E1ECEA-4ED4-4241-A8CB-17C1EA427917}"/>
              </a:ext>
            </a:extLst>
          </p:cNvPr>
          <p:cNvSpPr/>
          <p:nvPr/>
        </p:nvSpPr>
        <p:spPr>
          <a:xfrm>
            <a:off x="2223937" y="1072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433EB254-BEEE-4C3E-9882-A7FE589D98D1}"/>
              </a:ext>
            </a:extLst>
          </p:cNvPr>
          <p:cNvSpPr/>
          <p:nvPr/>
        </p:nvSpPr>
        <p:spPr>
          <a:xfrm>
            <a:off x="2357098" y="108631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Shape 25">
            <a:extLst>
              <a:ext uri="{FF2B5EF4-FFF2-40B4-BE49-F238E27FC236}">
                <a16:creationId xmlns:a16="http://schemas.microsoft.com/office/drawing/2014/main" id="{6D73B4B7-BFA0-4AD0-BB01-26CDC147E5CC}"/>
              </a:ext>
            </a:extLst>
          </p:cNvPr>
          <p:cNvSpPr/>
          <p:nvPr/>
        </p:nvSpPr>
        <p:spPr>
          <a:xfrm>
            <a:off x="2490259" y="110851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Shape 26">
            <a:extLst>
              <a:ext uri="{FF2B5EF4-FFF2-40B4-BE49-F238E27FC236}">
                <a16:creationId xmlns:a16="http://schemas.microsoft.com/office/drawing/2014/main" id="{25DE176D-E62D-4E88-8C0F-7881C204ED32}"/>
              </a:ext>
            </a:extLst>
          </p:cNvPr>
          <p:cNvSpPr/>
          <p:nvPr/>
        </p:nvSpPr>
        <p:spPr>
          <a:xfrm>
            <a:off x="2618710" y="110117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47B8C1F1-CD01-43EB-9D30-13FF45301E05}"/>
              </a:ext>
            </a:extLst>
          </p:cNvPr>
          <p:cNvSpPr/>
          <p:nvPr/>
        </p:nvSpPr>
        <p:spPr>
          <a:xfrm>
            <a:off x="2731240" y="11199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525A22D0-3CC7-48B7-AB48-092419330C71}"/>
              </a:ext>
            </a:extLst>
          </p:cNvPr>
          <p:cNvSpPr/>
          <p:nvPr/>
        </p:nvSpPr>
        <p:spPr>
          <a:xfrm>
            <a:off x="2864044" y="1107292"/>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Shape 29">
            <a:extLst>
              <a:ext uri="{FF2B5EF4-FFF2-40B4-BE49-F238E27FC236}">
                <a16:creationId xmlns:a16="http://schemas.microsoft.com/office/drawing/2014/main" id="{5A3702D4-648D-4FE5-9B9C-7D13EB1D825B}"/>
              </a:ext>
            </a:extLst>
          </p:cNvPr>
          <p:cNvSpPr/>
          <p:nvPr/>
        </p:nvSpPr>
        <p:spPr>
          <a:xfrm>
            <a:off x="3010093" y="110133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9ECA6EFB-7936-4BB9-81EA-188CA6B85B62}"/>
              </a:ext>
            </a:extLst>
          </p:cNvPr>
          <p:cNvSpPr/>
          <p:nvPr/>
        </p:nvSpPr>
        <p:spPr>
          <a:xfrm>
            <a:off x="3125094" y="109626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Shape 31">
            <a:extLst>
              <a:ext uri="{FF2B5EF4-FFF2-40B4-BE49-F238E27FC236}">
                <a16:creationId xmlns:a16="http://schemas.microsoft.com/office/drawing/2014/main" id="{67C59EE1-21DE-4CFB-B303-ABAE0184B80B}"/>
              </a:ext>
            </a:extLst>
          </p:cNvPr>
          <p:cNvSpPr/>
          <p:nvPr/>
        </p:nvSpPr>
        <p:spPr>
          <a:xfrm>
            <a:off x="3245261" y="1077487"/>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Freeform: Shape 32">
            <a:extLst>
              <a:ext uri="{FF2B5EF4-FFF2-40B4-BE49-F238E27FC236}">
                <a16:creationId xmlns:a16="http://schemas.microsoft.com/office/drawing/2014/main" id="{80F5F709-894E-4402-9B07-329108BC2559}"/>
              </a:ext>
            </a:extLst>
          </p:cNvPr>
          <p:cNvSpPr/>
          <p:nvPr/>
        </p:nvSpPr>
        <p:spPr>
          <a:xfrm>
            <a:off x="3364738" y="106383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reeform: Shape 33">
            <a:extLst>
              <a:ext uri="{FF2B5EF4-FFF2-40B4-BE49-F238E27FC236}">
                <a16:creationId xmlns:a16="http://schemas.microsoft.com/office/drawing/2014/main" id="{83CD2300-48BA-49B4-AA4A-706067CA3782}"/>
              </a:ext>
            </a:extLst>
          </p:cNvPr>
          <p:cNvSpPr/>
          <p:nvPr/>
        </p:nvSpPr>
        <p:spPr>
          <a:xfrm>
            <a:off x="3492227" y="1072324"/>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Shape 34">
            <a:extLst>
              <a:ext uri="{FF2B5EF4-FFF2-40B4-BE49-F238E27FC236}">
                <a16:creationId xmlns:a16="http://schemas.microsoft.com/office/drawing/2014/main" id="{07DAA21A-F705-4A38-9AFD-C5E1E02E1DEB}"/>
              </a:ext>
            </a:extLst>
          </p:cNvPr>
          <p:cNvSpPr/>
          <p:nvPr/>
        </p:nvSpPr>
        <p:spPr>
          <a:xfrm>
            <a:off x="3623479" y="109255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Shape 35">
            <a:extLst>
              <a:ext uri="{FF2B5EF4-FFF2-40B4-BE49-F238E27FC236}">
                <a16:creationId xmlns:a16="http://schemas.microsoft.com/office/drawing/2014/main" id="{DA3ACC67-9703-49CF-AE0D-2553130564D1}"/>
              </a:ext>
            </a:extLst>
          </p:cNvPr>
          <p:cNvSpPr/>
          <p:nvPr/>
        </p:nvSpPr>
        <p:spPr>
          <a:xfrm>
            <a:off x="3738480" y="1106533"/>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Freeform: Shape 36">
            <a:extLst>
              <a:ext uri="{FF2B5EF4-FFF2-40B4-BE49-F238E27FC236}">
                <a16:creationId xmlns:a16="http://schemas.microsoft.com/office/drawing/2014/main" id="{7FB8292D-65C2-4429-8EAA-4A623F99EF78}"/>
              </a:ext>
            </a:extLst>
          </p:cNvPr>
          <p:cNvSpPr/>
          <p:nvPr/>
        </p:nvSpPr>
        <p:spPr>
          <a:xfrm>
            <a:off x="3858647" y="1106041"/>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Shape 37">
            <a:extLst>
              <a:ext uri="{FF2B5EF4-FFF2-40B4-BE49-F238E27FC236}">
                <a16:creationId xmlns:a16="http://schemas.microsoft.com/office/drawing/2014/main" id="{B593E48F-7AC3-4225-9051-F5D15541D26E}"/>
              </a:ext>
            </a:extLst>
          </p:cNvPr>
          <p:cNvSpPr/>
          <p:nvPr/>
        </p:nvSpPr>
        <p:spPr>
          <a:xfrm>
            <a:off x="3978124" y="1092385"/>
            <a:ext cx="72000" cy="72000"/>
          </a:xfrm>
          <a:custGeom>
            <a:avLst/>
            <a:gdLst>
              <a:gd name="connsiteX0" fmla="*/ 504825 w 981075"/>
              <a:gd name="connsiteY0" fmla="*/ 19110 h 952560"/>
              <a:gd name="connsiteX1" fmla="*/ 528637 w 981075"/>
              <a:gd name="connsiteY1" fmla="*/ 14348 h 952560"/>
              <a:gd name="connsiteX2" fmla="*/ 623887 w 981075"/>
              <a:gd name="connsiteY2" fmla="*/ 19110 h 952560"/>
              <a:gd name="connsiteX3" fmla="*/ 666750 w 981075"/>
              <a:gd name="connsiteY3" fmla="*/ 28635 h 952560"/>
              <a:gd name="connsiteX4" fmla="*/ 685800 w 981075"/>
              <a:gd name="connsiteY4" fmla="*/ 38160 h 952560"/>
              <a:gd name="connsiteX5" fmla="*/ 700087 w 981075"/>
              <a:gd name="connsiteY5" fmla="*/ 42923 h 952560"/>
              <a:gd name="connsiteX6" fmla="*/ 742950 w 981075"/>
              <a:gd name="connsiteY6" fmla="*/ 66735 h 952560"/>
              <a:gd name="connsiteX7" fmla="*/ 762000 w 981075"/>
              <a:gd name="connsiteY7" fmla="*/ 81023 h 952560"/>
              <a:gd name="connsiteX8" fmla="*/ 776287 w 981075"/>
              <a:gd name="connsiteY8" fmla="*/ 90548 h 952560"/>
              <a:gd name="connsiteX9" fmla="*/ 814387 w 981075"/>
              <a:gd name="connsiteY9" fmla="*/ 133410 h 952560"/>
              <a:gd name="connsiteX10" fmla="*/ 828675 w 981075"/>
              <a:gd name="connsiteY10" fmla="*/ 147698 h 952560"/>
              <a:gd name="connsiteX11" fmla="*/ 838200 w 981075"/>
              <a:gd name="connsiteY11" fmla="*/ 161985 h 952560"/>
              <a:gd name="connsiteX12" fmla="*/ 852487 w 981075"/>
              <a:gd name="connsiteY12" fmla="*/ 176273 h 952560"/>
              <a:gd name="connsiteX13" fmla="*/ 866775 w 981075"/>
              <a:gd name="connsiteY13" fmla="*/ 204848 h 952560"/>
              <a:gd name="connsiteX14" fmla="*/ 881062 w 981075"/>
              <a:gd name="connsiteY14" fmla="*/ 219135 h 952560"/>
              <a:gd name="connsiteX15" fmla="*/ 895350 w 981075"/>
              <a:gd name="connsiteY15" fmla="*/ 247710 h 952560"/>
              <a:gd name="connsiteX16" fmla="*/ 900112 w 981075"/>
              <a:gd name="connsiteY16" fmla="*/ 261998 h 952560"/>
              <a:gd name="connsiteX17" fmla="*/ 909637 w 981075"/>
              <a:gd name="connsiteY17" fmla="*/ 281048 h 952560"/>
              <a:gd name="connsiteX18" fmla="*/ 914400 w 981075"/>
              <a:gd name="connsiteY18" fmla="*/ 295335 h 952560"/>
              <a:gd name="connsiteX19" fmla="*/ 919162 w 981075"/>
              <a:gd name="connsiteY19" fmla="*/ 314385 h 952560"/>
              <a:gd name="connsiteX20" fmla="*/ 933450 w 981075"/>
              <a:gd name="connsiteY20" fmla="*/ 333435 h 952560"/>
              <a:gd name="connsiteX21" fmla="*/ 947737 w 981075"/>
              <a:gd name="connsiteY21" fmla="*/ 362010 h 952560"/>
              <a:gd name="connsiteX22" fmla="*/ 952500 w 981075"/>
              <a:gd name="connsiteY22" fmla="*/ 376298 h 952560"/>
              <a:gd name="connsiteX23" fmla="*/ 962025 w 981075"/>
              <a:gd name="connsiteY23" fmla="*/ 395348 h 952560"/>
              <a:gd name="connsiteX24" fmla="*/ 966787 w 981075"/>
              <a:gd name="connsiteY24" fmla="*/ 414398 h 952560"/>
              <a:gd name="connsiteX25" fmla="*/ 976312 w 981075"/>
              <a:gd name="connsiteY25" fmla="*/ 466785 h 952560"/>
              <a:gd name="connsiteX26" fmla="*/ 981075 w 981075"/>
              <a:gd name="connsiteY26" fmla="*/ 490598 h 952560"/>
              <a:gd name="connsiteX27" fmla="*/ 976312 w 981075"/>
              <a:gd name="connsiteY27" fmla="*/ 695385 h 952560"/>
              <a:gd name="connsiteX28" fmla="*/ 957262 w 981075"/>
              <a:gd name="connsiteY28" fmla="*/ 743010 h 952560"/>
              <a:gd name="connsiteX29" fmla="*/ 952500 w 981075"/>
              <a:gd name="connsiteY29" fmla="*/ 757298 h 952560"/>
              <a:gd name="connsiteX30" fmla="*/ 942975 w 981075"/>
              <a:gd name="connsiteY30" fmla="*/ 771585 h 952560"/>
              <a:gd name="connsiteX31" fmla="*/ 938212 w 981075"/>
              <a:gd name="connsiteY31" fmla="*/ 785873 h 952560"/>
              <a:gd name="connsiteX32" fmla="*/ 923925 w 981075"/>
              <a:gd name="connsiteY32" fmla="*/ 804923 h 952560"/>
              <a:gd name="connsiteX33" fmla="*/ 904875 w 981075"/>
              <a:gd name="connsiteY33" fmla="*/ 833498 h 952560"/>
              <a:gd name="connsiteX34" fmla="*/ 890587 w 981075"/>
              <a:gd name="connsiteY34" fmla="*/ 852548 h 952560"/>
              <a:gd name="connsiteX35" fmla="*/ 852487 w 981075"/>
              <a:gd name="connsiteY35" fmla="*/ 881123 h 952560"/>
              <a:gd name="connsiteX36" fmla="*/ 804862 w 981075"/>
              <a:gd name="connsiteY36" fmla="*/ 909698 h 952560"/>
              <a:gd name="connsiteX37" fmla="*/ 790575 w 981075"/>
              <a:gd name="connsiteY37" fmla="*/ 914460 h 952560"/>
              <a:gd name="connsiteX38" fmla="*/ 771525 w 981075"/>
              <a:gd name="connsiteY38" fmla="*/ 923985 h 952560"/>
              <a:gd name="connsiteX39" fmla="*/ 733425 w 981075"/>
              <a:gd name="connsiteY39" fmla="*/ 933510 h 952560"/>
              <a:gd name="connsiteX40" fmla="*/ 714375 w 981075"/>
              <a:gd name="connsiteY40" fmla="*/ 943035 h 952560"/>
              <a:gd name="connsiteX41" fmla="*/ 652462 w 981075"/>
              <a:gd name="connsiteY41" fmla="*/ 952560 h 952560"/>
              <a:gd name="connsiteX42" fmla="*/ 347662 w 981075"/>
              <a:gd name="connsiteY42" fmla="*/ 947798 h 952560"/>
              <a:gd name="connsiteX43" fmla="*/ 290512 w 981075"/>
              <a:gd name="connsiteY43" fmla="*/ 938273 h 952560"/>
              <a:gd name="connsiteX44" fmla="*/ 219075 w 981075"/>
              <a:gd name="connsiteY44" fmla="*/ 928748 h 952560"/>
              <a:gd name="connsiteX45" fmla="*/ 190500 w 981075"/>
              <a:gd name="connsiteY45" fmla="*/ 914460 h 952560"/>
              <a:gd name="connsiteX46" fmla="*/ 161925 w 981075"/>
              <a:gd name="connsiteY46" fmla="*/ 904935 h 952560"/>
              <a:gd name="connsiteX47" fmla="*/ 147637 w 981075"/>
              <a:gd name="connsiteY47" fmla="*/ 890648 h 952560"/>
              <a:gd name="connsiteX48" fmla="*/ 114300 w 981075"/>
              <a:gd name="connsiteY48" fmla="*/ 871598 h 952560"/>
              <a:gd name="connsiteX49" fmla="*/ 85725 w 981075"/>
              <a:gd name="connsiteY49" fmla="*/ 847785 h 952560"/>
              <a:gd name="connsiteX50" fmla="*/ 57150 w 981075"/>
              <a:gd name="connsiteY50" fmla="*/ 800160 h 952560"/>
              <a:gd name="connsiteX51" fmla="*/ 52387 w 981075"/>
              <a:gd name="connsiteY51" fmla="*/ 785873 h 952560"/>
              <a:gd name="connsiteX52" fmla="*/ 38100 w 981075"/>
              <a:gd name="connsiteY52" fmla="*/ 762060 h 952560"/>
              <a:gd name="connsiteX53" fmla="*/ 28575 w 981075"/>
              <a:gd name="connsiteY53" fmla="*/ 733485 h 952560"/>
              <a:gd name="connsiteX54" fmla="*/ 23812 w 981075"/>
              <a:gd name="connsiteY54" fmla="*/ 719198 h 952560"/>
              <a:gd name="connsiteX55" fmla="*/ 14287 w 981075"/>
              <a:gd name="connsiteY55" fmla="*/ 700148 h 952560"/>
              <a:gd name="connsiteX56" fmla="*/ 0 w 981075"/>
              <a:gd name="connsiteY56" fmla="*/ 519173 h 952560"/>
              <a:gd name="connsiteX57" fmla="*/ 9525 w 981075"/>
              <a:gd name="connsiteY57" fmla="*/ 381060 h 952560"/>
              <a:gd name="connsiteX58" fmla="*/ 23812 w 981075"/>
              <a:gd name="connsiteY58" fmla="*/ 309623 h 952560"/>
              <a:gd name="connsiteX59" fmla="*/ 28575 w 981075"/>
              <a:gd name="connsiteY59" fmla="*/ 295335 h 952560"/>
              <a:gd name="connsiteX60" fmla="*/ 33337 w 981075"/>
              <a:gd name="connsiteY60" fmla="*/ 271523 h 952560"/>
              <a:gd name="connsiteX61" fmla="*/ 42862 w 981075"/>
              <a:gd name="connsiteY61" fmla="*/ 242948 h 952560"/>
              <a:gd name="connsiteX62" fmla="*/ 52387 w 981075"/>
              <a:gd name="connsiteY62" fmla="*/ 200085 h 952560"/>
              <a:gd name="connsiteX63" fmla="*/ 61912 w 981075"/>
              <a:gd name="connsiteY63" fmla="*/ 166748 h 952560"/>
              <a:gd name="connsiteX64" fmla="*/ 80962 w 981075"/>
              <a:gd name="connsiteY64" fmla="*/ 138173 h 952560"/>
              <a:gd name="connsiteX65" fmla="*/ 85725 w 981075"/>
              <a:gd name="connsiteY65" fmla="*/ 123885 h 952560"/>
              <a:gd name="connsiteX66" fmla="*/ 100012 w 981075"/>
              <a:gd name="connsiteY66" fmla="*/ 109598 h 952560"/>
              <a:gd name="connsiteX67" fmla="*/ 109537 w 981075"/>
              <a:gd name="connsiteY67" fmla="*/ 95310 h 952560"/>
              <a:gd name="connsiteX68" fmla="*/ 138112 w 981075"/>
              <a:gd name="connsiteY68" fmla="*/ 71498 h 952560"/>
              <a:gd name="connsiteX69" fmla="*/ 152400 w 981075"/>
              <a:gd name="connsiteY69" fmla="*/ 57210 h 952560"/>
              <a:gd name="connsiteX70" fmla="*/ 185737 w 981075"/>
              <a:gd name="connsiteY70" fmla="*/ 38160 h 952560"/>
              <a:gd name="connsiteX71" fmla="*/ 209550 w 981075"/>
              <a:gd name="connsiteY71" fmla="*/ 33398 h 952560"/>
              <a:gd name="connsiteX72" fmla="*/ 228600 w 981075"/>
              <a:gd name="connsiteY72" fmla="*/ 23873 h 952560"/>
              <a:gd name="connsiteX73" fmla="*/ 271462 w 981075"/>
              <a:gd name="connsiteY73" fmla="*/ 14348 h 952560"/>
              <a:gd name="connsiteX74" fmla="*/ 290512 w 981075"/>
              <a:gd name="connsiteY74" fmla="*/ 9585 h 952560"/>
              <a:gd name="connsiteX75" fmla="*/ 366712 w 981075"/>
              <a:gd name="connsiteY75" fmla="*/ 60 h 952560"/>
              <a:gd name="connsiteX76" fmla="*/ 504825 w 981075"/>
              <a:gd name="connsiteY76" fmla="*/ 19110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1075" h="952560">
                <a:moveTo>
                  <a:pt x="504825" y="19110"/>
                </a:moveTo>
                <a:cubicBezTo>
                  <a:pt x="531813" y="21491"/>
                  <a:pt x="520543" y="14348"/>
                  <a:pt x="528637" y="14348"/>
                </a:cubicBezTo>
                <a:cubicBezTo>
                  <a:pt x="560427" y="14348"/>
                  <a:pt x="592199" y="16575"/>
                  <a:pt x="623887" y="19110"/>
                </a:cubicBezTo>
                <a:cubicBezTo>
                  <a:pt x="632772" y="19821"/>
                  <a:pt x="657107" y="26224"/>
                  <a:pt x="666750" y="28635"/>
                </a:cubicBezTo>
                <a:cubicBezTo>
                  <a:pt x="673100" y="31810"/>
                  <a:pt x="679275" y="35363"/>
                  <a:pt x="685800" y="38160"/>
                </a:cubicBezTo>
                <a:cubicBezTo>
                  <a:pt x="690414" y="40138"/>
                  <a:pt x="695699" y="40485"/>
                  <a:pt x="700087" y="42923"/>
                </a:cubicBezTo>
                <a:cubicBezTo>
                  <a:pt x="749208" y="70213"/>
                  <a:pt x="710623" y="55961"/>
                  <a:pt x="742950" y="66735"/>
                </a:cubicBezTo>
                <a:cubicBezTo>
                  <a:pt x="749300" y="71498"/>
                  <a:pt x="755541" y="76409"/>
                  <a:pt x="762000" y="81023"/>
                </a:cubicBezTo>
                <a:cubicBezTo>
                  <a:pt x="766657" y="84350"/>
                  <a:pt x="772009" y="86745"/>
                  <a:pt x="776287" y="90548"/>
                </a:cubicBezTo>
                <a:cubicBezTo>
                  <a:pt x="835833" y="143478"/>
                  <a:pt x="785950" y="99286"/>
                  <a:pt x="814387" y="133410"/>
                </a:cubicBezTo>
                <a:cubicBezTo>
                  <a:pt x="818699" y="138584"/>
                  <a:pt x="824363" y="142524"/>
                  <a:pt x="828675" y="147698"/>
                </a:cubicBezTo>
                <a:cubicBezTo>
                  <a:pt x="832339" y="152095"/>
                  <a:pt x="834536" y="157588"/>
                  <a:pt x="838200" y="161985"/>
                </a:cubicBezTo>
                <a:cubicBezTo>
                  <a:pt x="842512" y="167159"/>
                  <a:pt x="848175" y="171099"/>
                  <a:pt x="852487" y="176273"/>
                </a:cubicBezTo>
                <a:cubicBezTo>
                  <a:pt x="889957" y="221238"/>
                  <a:pt x="838134" y="161886"/>
                  <a:pt x="866775" y="204848"/>
                </a:cubicBezTo>
                <a:cubicBezTo>
                  <a:pt x="870511" y="210452"/>
                  <a:pt x="876300" y="214373"/>
                  <a:pt x="881062" y="219135"/>
                </a:cubicBezTo>
                <a:cubicBezTo>
                  <a:pt x="893037" y="255056"/>
                  <a:pt x="876882" y="210773"/>
                  <a:pt x="895350" y="247710"/>
                </a:cubicBezTo>
                <a:cubicBezTo>
                  <a:pt x="897595" y="252200"/>
                  <a:pt x="898135" y="257384"/>
                  <a:pt x="900112" y="261998"/>
                </a:cubicBezTo>
                <a:cubicBezTo>
                  <a:pt x="902909" y="268524"/>
                  <a:pt x="906840" y="274523"/>
                  <a:pt x="909637" y="281048"/>
                </a:cubicBezTo>
                <a:cubicBezTo>
                  <a:pt x="911615" y="285662"/>
                  <a:pt x="913021" y="290508"/>
                  <a:pt x="914400" y="295335"/>
                </a:cubicBezTo>
                <a:cubicBezTo>
                  <a:pt x="916198" y="301629"/>
                  <a:pt x="916235" y="308531"/>
                  <a:pt x="919162" y="314385"/>
                </a:cubicBezTo>
                <a:cubicBezTo>
                  <a:pt x="922712" y="321485"/>
                  <a:pt x="928687" y="327085"/>
                  <a:pt x="933450" y="333435"/>
                </a:cubicBezTo>
                <a:cubicBezTo>
                  <a:pt x="945417" y="369342"/>
                  <a:pt x="929276" y="325088"/>
                  <a:pt x="947737" y="362010"/>
                </a:cubicBezTo>
                <a:cubicBezTo>
                  <a:pt x="949982" y="366500"/>
                  <a:pt x="950522" y="371684"/>
                  <a:pt x="952500" y="376298"/>
                </a:cubicBezTo>
                <a:cubicBezTo>
                  <a:pt x="955297" y="382823"/>
                  <a:pt x="958850" y="388998"/>
                  <a:pt x="962025" y="395348"/>
                </a:cubicBezTo>
                <a:cubicBezTo>
                  <a:pt x="963612" y="401698"/>
                  <a:pt x="965367" y="408008"/>
                  <a:pt x="966787" y="414398"/>
                </a:cubicBezTo>
                <a:cubicBezTo>
                  <a:pt x="972676" y="440898"/>
                  <a:pt x="971136" y="438315"/>
                  <a:pt x="976312" y="466785"/>
                </a:cubicBezTo>
                <a:cubicBezTo>
                  <a:pt x="977760" y="474749"/>
                  <a:pt x="979487" y="482660"/>
                  <a:pt x="981075" y="490598"/>
                </a:cubicBezTo>
                <a:cubicBezTo>
                  <a:pt x="979487" y="558860"/>
                  <a:pt x="979155" y="627163"/>
                  <a:pt x="976312" y="695385"/>
                </a:cubicBezTo>
                <a:cubicBezTo>
                  <a:pt x="975170" y="722784"/>
                  <a:pt x="969499" y="718535"/>
                  <a:pt x="957262" y="743010"/>
                </a:cubicBezTo>
                <a:cubicBezTo>
                  <a:pt x="955017" y="747500"/>
                  <a:pt x="954745" y="752808"/>
                  <a:pt x="952500" y="757298"/>
                </a:cubicBezTo>
                <a:cubicBezTo>
                  <a:pt x="949940" y="762417"/>
                  <a:pt x="945535" y="766466"/>
                  <a:pt x="942975" y="771585"/>
                </a:cubicBezTo>
                <a:cubicBezTo>
                  <a:pt x="940730" y="776075"/>
                  <a:pt x="940703" y="781514"/>
                  <a:pt x="938212" y="785873"/>
                </a:cubicBezTo>
                <a:cubicBezTo>
                  <a:pt x="934274" y="792765"/>
                  <a:pt x="928477" y="798420"/>
                  <a:pt x="923925" y="804923"/>
                </a:cubicBezTo>
                <a:cubicBezTo>
                  <a:pt x="917360" y="814301"/>
                  <a:pt x="911744" y="824340"/>
                  <a:pt x="904875" y="833498"/>
                </a:cubicBezTo>
                <a:cubicBezTo>
                  <a:pt x="900112" y="839848"/>
                  <a:pt x="896460" y="847209"/>
                  <a:pt x="890587" y="852548"/>
                </a:cubicBezTo>
                <a:cubicBezTo>
                  <a:pt x="878840" y="863227"/>
                  <a:pt x="865696" y="872317"/>
                  <a:pt x="852487" y="881123"/>
                </a:cubicBezTo>
                <a:cubicBezTo>
                  <a:pt x="832174" y="894665"/>
                  <a:pt x="825364" y="900912"/>
                  <a:pt x="804862" y="909698"/>
                </a:cubicBezTo>
                <a:cubicBezTo>
                  <a:pt x="800248" y="911675"/>
                  <a:pt x="795189" y="912483"/>
                  <a:pt x="790575" y="914460"/>
                </a:cubicBezTo>
                <a:cubicBezTo>
                  <a:pt x="784049" y="917257"/>
                  <a:pt x="778260" y="921740"/>
                  <a:pt x="771525" y="923985"/>
                </a:cubicBezTo>
                <a:cubicBezTo>
                  <a:pt x="759106" y="928125"/>
                  <a:pt x="733425" y="933510"/>
                  <a:pt x="733425" y="933510"/>
                </a:cubicBezTo>
                <a:cubicBezTo>
                  <a:pt x="727075" y="936685"/>
                  <a:pt x="721175" y="940995"/>
                  <a:pt x="714375" y="943035"/>
                </a:cubicBezTo>
                <a:cubicBezTo>
                  <a:pt x="708360" y="944840"/>
                  <a:pt x="656262" y="952017"/>
                  <a:pt x="652462" y="952560"/>
                </a:cubicBezTo>
                <a:cubicBezTo>
                  <a:pt x="550862" y="950973"/>
                  <a:pt x="449195" y="951806"/>
                  <a:pt x="347662" y="947798"/>
                </a:cubicBezTo>
                <a:cubicBezTo>
                  <a:pt x="328364" y="947036"/>
                  <a:pt x="309729" y="940195"/>
                  <a:pt x="290512" y="938273"/>
                </a:cubicBezTo>
                <a:cubicBezTo>
                  <a:pt x="260766" y="935298"/>
                  <a:pt x="245374" y="935323"/>
                  <a:pt x="219075" y="928748"/>
                </a:cubicBezTo>
                <a:cubicBezTo>
                  <a:pt x="189300" y="921304"/>
                  <a:pt x="220430" y="927762"/>
                  <a:pt x="190500" y="914460"/>
                </a:cubicBezTo>
                <a:cubicBezTo>
                  <a:pt x="181325" y="910382"/>
                  <a:pt x="161925" y="904935"/>
                  <a:pt x="161925" y="904935"/>
                </a:cubicBezTo>
                <a:cubicBezTo>
                  <a:pt x="157162" y="900173"/>
                  <a:pt x="153118" y="894563"/>
                  <a:pt x="147637" y="890648"/>
                </a:cubicBezTo>
                <a:cubicBezTo>
                  <a:pt x="115037" y="867363"/>
                  <a:pt x="141291" y="894091"/>
                  <a:pt x="114300" y="871598"/>
                </a:cubicBezTo>
                <a:cubicBezTo>
                  <a:pt x="77631" y="841040"/>
                  <a:pt x="121196" y="871433"/>
                  <a:pt x="85725" y="847785"/>
                </a:cubicBezTo>
                <a:cubicBezTo>
                  <a:pt x="72180" y="827468"/>
                  <a:pt x="65938" y="820664"/>
                  <a:pt x="57150" y="800160"/>
                </a:cubicBezTo>
                <a:cubicBezTo>
                  <a:pt x="55172" y="795546"/>
                  <a:pt x="54632" y="790363"/>
                  <a:pt x="52387" y="785873"/>
                </a:cubicBezTo>
                <a:cubicBezTo>
                  <a:pt x="48247" y="777594"/>
                  <a:pt x="41930" y="770487"/>
                  <a:pt x="38100" y="762060"/>
                </a:cubicBezTo>
                <a:cubicBezTo>
                  <a:pt x="33945" y="752920"/>
                  <a:pt x="31750" y="743010"/>
                  <a:pt x="28575" y="733485"/>
                </a:cubicBezTo>
                <a:cubicBezTo>
                  <a:pt x="26987" y="728723"/>
                  <a:pt x="26057" y="723688"/>
                  <a:pt x="23812" y="719198"/>
                </a:cubicBezTo>
                <a:lnTo>
                  <a:pt x="14287" y="700148"/>
                </a:lnTo>
                <a:cubicBezTo>
                  <a:pt x="9262" y="639839"/>
                  <a:pt x="5025" y="579482"/>
                  <a:pt x="0" y="519173"/>
                </a:cubicBezTo>
                <a:cubicBezTo>
                  <a:pt x="3175" y="473135"/>
                  <a:pt x="5693" y="427048"/>
                  <a:pt x="9525" y="381060"/>
                </a:cubicBezTo>
                <a:cubicBezTo>
                  <a:pt x="11298" y="359789"/>
                  <a:pt x="17210" y="329429"/>
                  <a:pt x="23812" y="309623"/>
                </a:cubicBezTo>
                <a:cubicBezTo>
                  <a:pt x="25400" y="304860"/>
                  <a:pt x="27357" y="300205"/>
                  <a:pt x="28575" y="295335"/>
                </a:cubicBezTo>
                <a:cubicBezTo>
                  <a:pt x="30538" y="287482"/>
                  <a:pt x="31207" y="279332"/>
                  <a:pt x="33337" y="271523"/>
                </a:cubicBezTo>
                <a:cubicBezTo>
                  <a:pt x="35979" y="261837"/>
                  <a:pt x="41211" y="252852"/>
                  <a:pt x="42862" y="242948"/>
                </a:cubicBezTo>
                <a:cubicBezTo>
                  <a:pt x="51456" y="191392"/>
                  <a:pt x="43009" y="232907"/>
                  <a:pt x="52387" y="200085"/>
                </a:cubicBezTo>
                <a:cubicBezTo>
                  <a:pt x="53836" y="195013"/>
                  <a:pt x="58556" y="172790"/>
                  <a:pt x="61912" y="166748"/>
                </a:cubicBezTo>
                <a:cubicBezTo>
                  <a:pt x="67471" y="156741"/>
                  <a:pt x="77342" y="149033"/>
                  <a:pt x="80962" y="138173"/>
                </a:cubicBezTo>
                <a:cubicBezTo>
                  <a:pt x="82550" y="133410"/>
                  <a:pt x="82940" y="128062"/>
                  <a:pt x="85725" y="123885"/>
                </a:cubicBezTo>
                <a:cubicBezTo>
                  <a:pt x="89461" y="118281"/>
                  <a:pt x="95700" y="114772"/>
                  <a:pt x="100012" y="109598"/>
                </a:cubicBezTo>
                <a:cubicBezTo>
                  <a:pt x="103676" y="105201"/>
                  <a:pt x="105873" y="99707"/>
                  <a:pt x="109537" y="95310"/>
                </a:cubicBezTo>
                <a:cubicBezTo>
                  <a:pt x="128508" y="72545"/>
                  <a:pt x="117681" y="88524"/>
                  <a:pt x="138112" y="71498"/>
                </a:cubicBezTo>
                <a:cubicBezTo>
                  <a:pt x="143286" y="67186"/>
                  <a:pt x="147226" y="61522"/>
                  <a:pt x="152400" y="57210"/>
                </a:cubicBezTo>
                <a:cubicBezTo>
                  <a:pt x="159368" y="51403"/>
                  <a:pt x="177973" y="40748"/>
                  <a:pt x="185737" y="38160"/>
                </a:cubicBezTo>
                <a:cubicBezTo>
                  <a:pt x="193416" y="35600"/>
                  <a:pt x="201612" y="34985"/>
                  <a:pt x="209550" y="33398"/>
                </a:cubicBezTo>
                <a:cubicBezTo>
                  <a:pt x="215900" y="30223"/>
                  <a:pt x="221953" y="26366"/>
                  <a:pt x="228600" y="23873"/>
                </a:cubicBezTo>
                <a:cubicBezTo>
                  <a:pt x="237054" y="20703"/>
                  <a:pt x="264047" y="15996"/>
                  <a:pt x="271462" y="14348"/>
                </a:cubicBezTo>
                <a:cubicBezTo>
                  <a:pt x="277852" y="12928"/>
                  <a:pt x="284094" y="10869"/>
                  <a:pt x="290512" y="9585"/>
                </a:cubicBezTo>
                <a:cubicBezTo>
                  <a:pt x="311354" y="5417"/>
                  <a:pt x="348256" y="470"/>
                  <a:pt x="366712" y="60"/>
                </a:cubicBezTo>
                <a:cubicBezTo>
                  <a:pt x="422261" y="-1175"/>
                  <a:pt x="477837" y="16729"/>
                  <a:pt x="504825" y="191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5592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5931-3C95-47E1-BD72-ADC40D5F0507}"/>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40E0DFDA-B1F5-4638-9C61-79CA8E365E69}"/>
              </a:ext>
            </a:extLst>
          </p:cNvPr>
          <p:cNvSpPr>
            <a:spLocks noGrp="1"/>
          </p:cNvSpPr>
          <p:nvPr>
            <p:ph type="subTitle" idx="1"/>
          </p:nvPr>
        </p:nvSpPr>
        <p:spPr/>
        <p:txBody>
          <a:bodyPr/>
          <a:lstStyle/>
          <a:p>
            <a:endParaRPr lang="en-AU"/>
          </a:p>
        </p:txBody>
      </p:sp>
      <p:pic>
        <p:nvPicPr>
          <p:cNvPr id="6" name="Picture 5" descr="Graphical user interface, application&#10;&#10;Description automatically generated">
            <a:extLst>
              <a:ext uri="{FF2B5EF4-FFF2-40B4-BE49-F238E27FC236}">
                <a16:creationId xmlns:a16="http://schemas.microsoft.com/office/drawing/2014/main" id="{74AC0A71-919F-4E50-BF82-71A44618D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51045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RMSDIP" val="DIP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1547</TotalTime>
  <Words>1058</Words>
  <Application>Microsoft Office PowerPoint</Application>
  <PresentationFormat>Widescreen</PresentationFormat>
  <Paragraphs>121</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 Black</vt:lpstr>
      <vt:lpstr>Calibri</vt:lpstr>
      <vt:lpstr>Calibri Light</vt:lpstr>
      <vt:lpstr>Open Sans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Appleton</dc:creator>
  <cp:lastModifiedBy>Stacey Coburn</cp:lastModifiedBy>
  <cp:revision>24</cp:revision>
  <dcterms:created xsi:type="dcterms:W3CDTF">2019-10-09T00:51:19Z</dcterms:created>
  <dcterms:modified xsi:type="dcterms:W3CDTF">2021-08-06T02:46:53Z</dcterms:modified>
</cp:coreProperties>
</file>